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6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6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CE7BB-3E0E-47C3-A758-4CA86A140B50}" type="datetimeFigureOut">
              <a:rPr lang="es-VE" smtClean="0"/>
              <a:t>2/5/2023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1085F-EC79-4AA9-B330-F61C6B059C6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838530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CE7BB-3E0E-47C3-A758-4CA86A140B50}" type="datetimeFigureOut">
              <a:rPr lang="es-VE" smtClean="0"/>
              <a:t>2/5/2023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1085F-EC79-4AA9-B330-F61C6B059C6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894418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CE7BB-3E0E-47C3-A758-4CA86A140B50}" type="datetimeFigureOut">
              <a:rPr lang="es-VE" smtClean="0"/>
              <a:t>2/5/2023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1085F-EC79-4AA9-B330-F61C6B059C6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729189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CE7BB-3E0E-47C3-A758-4CA86A140B50}" type="datetimeFigureOut">
              <a:rPr lang="es-VE" smtClean="0"/>
              <a:t>2/5/2023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1085F-EC79-4AA9-B330-F61C6B059C6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956325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CE7BB-3E0E-47C3-A758-4CA86A140B50}" type="datetimeFigureOut">
              <a:rPr lang="es-VE" smtClean="0"/>
              <a:t>2/5/2023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1085F-EC79-4AA9-B330-F61C6B059C6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362931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CE7BB-3E0E-47C3-A758-4CA86A140B50}" type="datetimeFigureOut">
              <a:rPr lang="es-VE" smtClean="0"/>
              <a:t>2/5/2023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1085F-EC79-4AA9-B330-F61C6B059C6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81335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CE7BB-3E0E-47C3-A758-4CA86A140B50}" type="datetimeFigureOut">
              <a:rPr lang="es-VE" smtClean="0"/>
              <a:t>2/5/2023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1085F-EC79-4AA9-B330-F61C6B059C6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707266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CE7BB-3E0E-47C3-A758-4CA86A140B50}" type="datetimeFigureOut">
              <a:rPr lang="es-VE" smtClean="0"/>
              <a:t>2/5/2023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1085F-EC79-4AA9-B330-F61C6B059C6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05493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CE7BB-3E0E-47C3-A758-4CA86A140B50}" type="datetimeFigureOut">
              <a:rPr lang="es-VE" smtClean="0"/>
              <a:t>2/5/2023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1085F-EC79-4AA9-B330-F61C6B059C6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761291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CE7BB-3E0E-47C3-A758-4CA86A140B50}" type="datetimeFigureOut">
              <a:rPr lang="es-VE" smtClean="0"/>
              <a:t>2/5/2023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1085F-EC79-4AA9-B330-F61C6B059C6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044927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CE7BB-3E0E-47C3-A758-4CA86A140B50}" type="datetimeFigureOut">
              <a:rPr lang="es-VE" smtClean="0"/>
              <a:t>2/5/2023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1085F-EC79-4AA9-B330-F61C6B059C6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260429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CE7BB-3E0E-47C3-A758-4CA86A140B50}" type="datetimeFigureOut">
              <a:rPr lang="es-VE" smtClean="0"/>
              <a:t>2/5/2023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1085F-EC79-4AA9-B330-F61C6B059C6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2652805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8424936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11 CuadroTexto"/>
          <p:cNvSpPr txBox="1"/>
          <p:nvPr/>
        </p:nvSpPr>
        <p:spPr>
          <a:xfrm>
            <a:off x="5220072" y="479183"/>
            <a:ext cx="359553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1400" b="1" dirty="0">
                <a:solidFill>
                  <a:schemeClr val="bg2"/>
                </a:solidFill>
              </a:rPr>
              <a:t>De Aquel que es el único misericordioso y </a:t>
            </a:r>
          </a:p>
          <a:p>
            <a:r>
              <a:rPr lang="es-VE" sz="1400" b="1" dirty="0">
                <a:solidFill>
                  <a:schemeClr val="bg2"/>
                </a:solidFill>
              </a:rPr>
              <a:t> bueno, acoge mi alma en mi miseria y, por tu </a:t>
            </a:r>
          </a:p>
          <a:p>
            <a:r>
              <a:rPr lang="es-VE" sz="1400" b="1" dirty="0">
                <a:solidFill>
                  <a:schemeClr val="bg2"/>
                </a:solidFill>
              </a:rPr>
              <a:t>          mediación, hazla digna de estar </a:t>
            </a:r>
          </a:p>
          <a:p>
            <a:r>
              <a:rPr lang="es-VE" sz="1400" b="1" dirty="0">
                <a:solidFill>
                  <a:schemeClr val="bg2"/>
                </a:solidFill>
              </a:rPr>
              <a:t>                    un día a la diestra de tu único Hijo</a:t>
            </a:r>
            <a:r>
              <a:rPr lang="es-VE" sz="1400" dirty="0">
                <a:solidFill>
                  <a:schemeClr val="bg2"/>
                </a:solidFill>
              </a:rPr>
              <a:t>.</a:t>
            </a:r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30516"/>
            <a:ext cx="98107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12 CuadroTexto"/>
          <p:cNvSpPr txBox="1"/>
          <p:nvPr/>
        </p:nvSpPr>
        <p:spPr>
          <a:xfrm>
            <a:off x="539552" y="4797152"/>
            <a:ext cx="81369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b="1" dirty="0">
                <a:solidFill>
                  <a:schemeClr val="accent1"/>
                </a:solidFill>
              </a:rPr>
              <a:t>Señor y Dios nuestro, que nos diste a Madre Alberta como ejemplo de amor y servicio a la iglesia, dígnate a enaltecerla con la gloria de los santos y concédeme por tu intercesión, la</a:t>
            </a:r>
          </a:p>
          <a:p>
            <a:r>
              <a:rPr lang="es-VE" sz="1600" b="1" dirty="0">
                <a:solidFill>
                  <a:schemeClr val="accent1"/>
                </a:solidFill>
              </a:rPr>
              <a:t>gracia que confiadamente te pido. Amén.</a:t>
            </a:r>
          </a:p>
          <a:p>
            <a:r>
              <a:rPr lang="es-VE" sz="1600" b="1" dirty="0">
                <a:solidFill>
                  <a:schemeClr val="accent1"/>
                </a:solidFill>
              </a:rPr>
              <a:t>                                                                              (Pedimos la gracia que deseamos que nos conceda)</a:t>
            </a:r>
          </a:p>
          <a:p>
            <a:endParaRPr lang="es-VE" sz="1600" b="1" dirty="0">
              <a:solidFill>
                <a:schemeClr val="accent1"/>
              </a:solidFill>
            </a:endParaRPr>
          </a:p>
          <a:p>
            <a:r>
              <a:rPr lang="es-VE" sz="1600" b="1" dirty="0">
                <a:solidFill>
                  <a:schemeClr val="accent1"/>
                </a:solidFill>
              </a:rPr>
              <a:t>                                                                                                           Padre Nuestro, Ave María, y Gloria</a:t>
            </a:r>
          </a:p>
        </p:txBody>
      </p:sp>
    </p:spTree>
    <p:extLst>
      <p:ext uri="{BB962C8B-B14F-4D97-AF65-F5344CB8AC3E}">
        <p14:creationId xmlns:p14="http://schemas.microsoft.com/office/powerpoint/2010/main" val="34231655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104</Words>
  <Application>Microsoft Office PowerPoint</Application>
  <PresentationFormat>Presentación en pantalla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Rebeca</dc:creator>
  <cp:lastModifiedBy>Premsa .</cp:lastModifiedBy>
  <cp:revision>10</cp:revision>
  <dcterms:created xsi:type="dcterms:W3CDTF">2023-04-28T22:46:11Z</dcterms:created>
  <dcterms:modified xsi:type="dcterms:W3CDTF">2023-05-02T10:52:36Z</dcterms:modified>
</cp:coreProperties>
</file>