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1" r:id="rId3"/>
    <p:sldId id="281" r:id="rId4"/>
    <p:sldId id="282" r:id="rId5"/>
    <p:sldId id="283" r:id="rId6"/>
    <p:sldId id="284" r:id="rId7"/>
    <p:sldId id="288" r:id="rId8"/>
    <p:sldId id="287" r:id="rId9"/>
    <p:sldId id="289" r:id="rId10"/>
    <p:sldId id="290" r:id="rId11"/>
    <p:sldId id="28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779CC93D-E52E-4D84-901B-11D7331DD495}">
          <p14:sldIdLst>
            <p14:sldId id="259"/>
          </p14:sldIdLst>
        </p14:section>
        <p14:section name="Información general y objetivos" id="{ABA716BF-3A5C-4ADB-94C9-CFEF84EBA240}">
          <p14:sldIdLst>
            <p14:sldId id="261"/>
            <p14:sldId id="281"/>
            <p14:sldId id="282"/>
            <p14:sldId id="283"/>
            <p14:sldId id="284"/>
            <p14:sldId id="288"/>
            <p14:sldId id="287"/>
            <p14:sldId id="289"/>
          </p14:sldIdLst>
        </p14:section>
        <p14:section name="Tema 1" id="{6D9936A3-3945-4757-BC8B-B5C252D8E036}">
          <p14:sldIdLst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1" autoAdjust="0"/>
    <p:restoredTop sz="99661" autoAdjust="0"/>
  </p:normalViewPr>
  <p:slideViewPr>
    <p:cSldViewPr>
      <p:cViewPr>
        <p:scale>
          <a:sx n="50" d="100"/>
          <a:sy n="50" d="100"/>
        </p:scale>
        <p:origin x="-118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23/09/2012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3101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52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b="0" dirty="0" smtClean="0"/>
              <a:t>¿Qué</a:t>
            </a:r>
            <a:r>
              <a:rPr lang="es-ES" b="0" baseline="0" dirty="0" smtClean="0"/>
              <a:t> podrá hacer el público después de completar este curso?</a:t>
            </a:r>
            <a:r>
              <a:rPr lang="es-ES" dirty="0" smtClean="0"/>
              <a:t> Describa brevemente para cada objetivo cómo el público</a:t>
            </a:r>
            <a:r>
              <a:rPr lang="es-ES" baseline="0" dirty="0" smtClean="0"/>
              <a:t> </a:t>
            </a:r>
            <a:r>
              <a:rPr lang="es-ES" dirty="0" smtClean="0"/>
              <a:t>obtendrá beneficios de esta</a:t>
            </a:r>
            <a:r>
              <a:rPr lang="es-ES" baseline="0" dirty="0" smtClean="0"/>
              <a:t> presentación.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b="0" dirty="0" smtClean="0"/>
              <a:t>¿Qué</a:t>
            </a:r>
            <a:r>
              <a:rPr lang="es-ES" b="0" baseline="0" dirty="0" smtClean="0"/>
              <a:t> podrá hacer el público después de completar este curso?</a:t>
            </a:r>
            <a:r>
              <a:rPr lang="es-ES" dirty="0" smtClean="0"/>
              <a:t> Describa brevemente para cada objetivo cómo el público</a:t>
            </a:r>
            <a:r>
              <a:rPr lang="es-ES" baseline="0" dirty="0" smtClean="0"/>
              <a:t> </a:t>
            </a:r>
            <a:r>
              <a:rPr lang="es-ES" dirty="0" smtClean="0"/>
              <a:t>obtendrá beneficios de esta</a:t>
            </a:r>
            <a:r>
              <a:rPr lang="es-ES" baseline="0" dirty="0" smtClean="0"/>
              <a:t> presentación.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Use un encabezado de sección para cada uno de los temas, de manera que la transición resulte clara para el público.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25800" y="620688"/>
            <a:ext cx="6180224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ontrary Mary" pitchFamily="2" charset="0"/>
                <a:ea typeface="Contrary Mary" pitchFamily="2" charset="0"/>
              </a:rPr>
              <a:t>AÑO DE LA FE</a:t>
            </a:r>
            <a:endParaRPr lang="es-ES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2" descr="Logo Italian version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21478" y="3212976"/>
            <a:ext cx="3283474" cy="3221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2 Rectángulo"/>
          <p:cNvSpPr/>
          <p:nvPr/>
        </p:nvSpPr>
        <p:spPr>
          <a:xfrm>
            <a:off x="2070043" y="1668864"/>
            <a:ext cx="35100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smtClean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«Sé </a:t>
            </a:r>
          </a:p>
          <a:p>
            <a:r>
              <a:rPr lang="es-ES" sz="3600" dirty="0" smtClean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en </a:t>
            </a:r>
            <a:r>
              <a:rPr lang="es-ES" sz="3600" dirty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quien he puesto mi confianza</a:t>
            </a:r>
            <a:r>
              <a:rPr lang="es-ES" sz="3600" dirty="0" smtClean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»</a:t>
            </a:r>
          </a:p>
          <a:p>
            <a:pPr algn="ctr"/>
            <a:endParaRPr lang="es-ES" sz="2000" dirty="0" smtClean="0">
              <a:solidFill>
                <a:srgbClr val="002060"/>
              </a:solidFill>
              <a:latin typeface="Contrary Mary" pitchFamily="2" charset="0"/>
              <a:ea typeface="Contrary Mary" pitchFamily="2" charset="0"/>
            </a:endParaRPr>
          </a:p>
          <a:p>
            <a:pPr algn="ctr"/>
            <a:r>
              <a:rPr lang="es-ES" sz="2000" dirty="0" smtClean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 </a:t>
            </a:r>
            <a:r>
              <a:rPr lang="es-ES" sz="2000" dirty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(2 </a:t>
            </a:r>
            <a:r>
              <a:rPr lang="es-ES" sz="2000" i="1" dirty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Tm</a:t>
            </a:r>
            <a:r>
              <a:rPr lang="es-ES" sz="2000" dirty="0">
                <a:solidFill>
                  <a:srgbClr val="002060"/>
                </a:solidFill>
                <a:latin typeface="Contrary Mary" pitchFamily="2" charset="0"/>
                <a:ea typeface="Contrary Mary" pitchFamily="2" charset="0"/>
              </a:rPr>
              <a:t> 1, 12)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 rot="16200000">
            <a:off x="660194" y="1474619"/>
            <a:ext cx="1537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pereginaciones</a:t>
            </a:r>
            <a:endParaRPr lang="es-ES" sz="105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pic>
        <p:nvPicPr>
          <p:cNvPr id="1028" name="Picture 4" descr="http://comunidad.uem.es/blogfiles/shakespeare/Postit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186" y="332656"/>
            <a:ext cx="6298206" cy="628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 rot="20020096">
            <a:off x="1842657" y="472557"/>
            <a:ext cx="19255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1. Peregrina-</a:t>
            </a:r>
            <a:endParaRPr lang="es-ES" b="1" dirty="0" smtClean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  <a:p>
            <a:pPr algn="ctr"/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c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ión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 a Fátima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28-30 septiembre</a:t>
            </a:r>
            <a:b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</a:br>
            <a:endParaRPr lang="es-ES" b="1" dirty="0" smtClean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5. A la Almudena,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por Vicarías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20020096">
            <a:off x="4046687" y="526985"/>
            <a:ext cx="15680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2. María: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Apertura =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Misa explanada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Catedral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30 septiembre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17 h</a:t>
            </a:r>
            <a:endParaRPr lang="es-ES" sz="160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273298">
            <a:off x="3811284" y="3060877"/>
            <a:ext cx="187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7. Benedicto XVI: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JMJ Río de Janeiro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273298">
            <a:off x="6176786" y="716853"/>
            <a:ext cx="155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4. Profesión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de fe: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Catequesis sobre el Credo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20008551">
            <a:off x="3966830" y="4759063"/>
            <a:ext cx="1724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11: Gran Celebración Pascual con Confirmaciones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 rot="1273298">
            <a:off x="6070421" y="4955682"/>
            <a:ext cx="1731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14. Patrimonio artístico: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Expresiones culturales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1273298">
            <a:off x="6032770" y="2805084"/>
            <a:ext cx="1551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8. </a:t>
            </a:r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YouCat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: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Usarlo en la formación de los jóvenes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 rot="20008551">
            <a:off x="2181339" y="2575414"/>
            <a:ext cx="1721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6. Testimonio vivo, MISIÓN: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Acciones misioneras  en parroquias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rot="1273298">
            <a:off x="7394537" y="4849485"/>
            <a:ext cx="155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Eucaristía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 rot="20008551">
            <a:off x="2042358" y="4660835"/>
            <a:ext cx="1551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10: COLEGIOS: Congreso de profesores. </a:t>
            </a: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Clausura  festiva en Pascua.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5.sphotos.ak.fbcdn.net/hphotos-ak-snc7/293018_451060694928364_1865340035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8032"/>
            <a:ext cx="924795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5.sphotos.ak.fbcdn.net/hphotos-ak-snc7/293018_451060694928364_1865340035_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016" y="317650"/>
            <a:ext cx="1508655" cy="152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trary Mary" pitchFamily="2" charset="0"/>
                <a:ea typeface="Contrary Mary" pitchFamily="2" charset="0"/>
              </a:rPr>
              <a:t>Documentos</a:t>
            </a:r>
            <a:endParaRPr lang="es-ES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ontrary Mary" pitchFamily="2" charset="0"/>
              <a:ea typeface="Contrary Mary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723925"/>
            <a:ext cx="8077200" cy="4297363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Wingdings" pitchFamily="2" charset="2"/>
              <a:buChar char="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Carta Apostólica Porta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fidei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Contrary Mary" pitchFamily="2" charset="0"/>
              <a:ea typeface="Contrary Mary" pitchFamily="2" charset="0"/>
            </a:endParaRPr>
          </a:p>
          <a:p>
            <a:pPr marL="457200" indent="-457200">
              <a:spcAft>
                <a:spcPts val="600"/>
              </a:spcAft>
              <a:buNone/>
            </a:pPr>
            <a:endParaRPr lang="es-ES" sz="1800" dirty="0">
              <a:solidFill>
                <a:schemeClr val="accent5">
                  <a:lumMod val="75000"/>
                </a:schemeClr>
              </a:solidFill>
              <a:latin typeface="Contrary Mary" pitchFamily="2" charset="0"/>
              <a:ea typeface="Contrary Mary" pitchFamily="2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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Indicaciones para el Año de la Fe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"/>
            </a:pPr>
            <a:endParaRPr lang="es-ES" sz="1400" dirty="0">
              <a:solidFill>
                <a:schemeClr val="accent5">
                  <a:lumMod val="75000"/>
                </a:schemeClr>
              </a:solidFill>
              <a:latin typeface="Contrary Mary" pitchFamily="2" charset="0"/>
              <a:ea typeface="Contrary Mary" pitchFamily="2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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"La nueva evangelización desde la Palabra de Dios” (Plan Pastoral 2011-2015 de la CE)</a:t>
            </a:r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788602"/>
            <a:ext cx="7750303" cy="3808750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es-ES" sz="8000" b="1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11 de octubre de 2012</a:t>
            </a:r>
            <a:r>
              <a:rPr lang="es-ES" sz="80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, </a:t>
            </a:r>
            <a:r>
              <a:rPr lang="es-ES" sz="7200" dirty="0">
                <a:solidFill>
                  <a:schemeClr val="bg1">
                    <a:lumMod val="65000"/>
                  </a:schemeClr>
                </a:solidFill>
                <a:latin typeface="Contrary Mary" pitchFamily="2" charset="0"/>
                <a:ea typeface="Contrary Mary" pitchFamily="2" charset="0"/>
              </a:rPr>
              <a:t>coincidiendo con el 50º aniversario de la apertura del Concilio Vaticano II y el 20º de la publicación del </a:t>
            </a:r>
            <a:r>
              <a:rPr lang="es-ES" sz="7200" i="1" dirty="0">
                <a:solidFill>
                  <a:schemeClr val="bg1">
                    <a:lumMod val="65000"/>
                  </a:schemeClr>
                </a:solidFill>
                <a:latin typeface="Contrary Mary" pitchFamily="2" charset="0"/>
                <a:ea typeface="Contrary Mary" pitchFamily="2" charset="0"/>
              </a:rPr>
              <a:t>Catecismo de la Iglesia Católica</a:t>
            </a:r>
            <a:r>
              <a:rPr lang="es-ES" sz="7200" dirty="0">
                <a:solidFill>
                  <a:schemeClr val="bg1">
                    <a:lumMod val="65000"/>
                  </a:schemeClr>
                </a:solidFill>
                <a:latin typeface="Contrary Mary" pitchFamily="2" charset="0"/>
                <a:ea typeface="Contrary Mary" pitchFamily="2" charset="0"/>
              </a:rPr>
              <a:t>, </a:t>
            </a:r>
            <a:endParaRPr lang="es-ES" sz="7200" dirty="0" smtClean="0">
              <a:solidFill>
                <a:schemeClr val="bg1">
                  <a:lumMod val="65000"/>
                </a:schemeClr>
              </a:solidFill>
              <a:latin typeface="Contrary Mary" pitchFamily="2" charset="0"/>
              <a:ea typeface="Contrary Mary" pitchFamily="2" charset="0"/>
            </a:endParaRPr>
          </a:p>
          <a:p>
            <a:r>
              <a:rPr lang="es-ES" sz="7200" dirty="0">
                <a:solidFill>
                  <a:schemeClr val="bg1">
                    <a:lumMod val="65000"/>
                  </a:schemeClr>
                </a:solidFill>
                <a:latin typeface="Contrary Mary" pitchFamily="2" charset="0"/>
                <a:ea typeface="Contrary Mary" pitchFamily="2" charset="0"/>
              </a:rPr>
              <a:t/>
            </a:r>
            <a:br>
              <a:rPr lang="es-ES" sz="7200" dirty="0">
                <a:solidFill>
                  <a:schemeClr val="bg1">
                    <a:lumMod val="65000"/>
                  </a:schemeClr>
                </a:solidFill>
                <a:latin typeface="Contrary Mary" pitchFamily="2" charset="0"/>
                <a:ea typeface="Contrary Mary" pitchFamily="2" charset="0"/>
              </a:rPr>
            </a:br>
            <a:r>
              <a:rPr lang="es-ES" sz="8000" b="1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24 de noviembre de 2013, </a:t>
            </a:r>
            <a:r>
              <a:rPr lang="es-ES" sz="8000" dirty="0">
                <a:solidFill>
                  <a:schemeClr val="bg1">
                    <a:lumMod val="65000"/>
                  </a:schemeClr>
                </a:solidFill>
                <a:latin typeface="Contrary Mary" pitchFamily="2" charset="0"/>
                <a:ea typeface="Contrary Mary" pitchFamily="2" charset="0"/>
              </a:rPr>
              <a:t>Solemnidad de Cristo Rey.</a:t>
            </a:r>
            <a:endParaRPr lang="es-ES" sz="7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7744" y="269632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6" y="629816"/>
            <a:ext cx="80772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trary Mary" pitchFamily="2" charset="0"/>
                <a:ea typeface="Contrary Mary" pitchFamily="2" charset="0"/>
              </a:rPr>
              <a:t>fechas</a:t>
            </a:r>
            <a:endParaRPr lang="es-ES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ontrary Mary" pitchFamily="2" charset="0"/>
              <a:ea typeface="Contrary Mar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0179" y="415319"/>
            <a:ext cx="6192688" cy="3855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s-ES" sz="32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“… el fundamento de la fe cristiana es «el encuentro con un acontecimiento, con una Persona, que da un nuevo horizonte a la vida y, con ello, una orientación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decisiva”</a:t>
            </a:r>
            <a:endParaRPr lang="es-E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26985"/>
            <a:ext cx="7765662" cy="16476125"/>
          </a:xfrm>
          <a:prstGeom prst="rect">
            <a:avLst/>
          </a:prstGeom>
        </p:spPr>
      </p:pic>
      <p:pic>
        <p:nvPicPr>
          <p:cNvPr id="2050" name="Picture 2" descr="http://4.bp.blogspot.com/_ok-5gl6HbWc/TLdISNzNK9I/AAAAAAAAAxU/CNSZXE07rnw/s1600/_AAFB2%7E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11988">
            <a:off x="1657841" y="3847203"/>
            <a:ext cx="3837002" cy="2329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0" y="1196752"/>
            <a:ext cx="5083998" cy="4084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 algn="r">
              <a:buBlip>
                <a:blip r:embed="rId4"/>
              </a:buBlip>
            </a:pPr>
            <a:r>
              <a:rPr lang="es-ES" sz="36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redescubrir los contenidos de </a:t>
            </a:r>
            <a:r>
              <a:rPr lang="es-E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trary Mary" pitchFamily="2" charset="0"/>
                <a:ea typeface="Contrary Mary" pitchFamily="2" charset="0"/>
              </a:rPr>
              <a:t>la fe </a:t>
            </a:r>
            <a:r>
              <a:rPr lang="es-ES" sz="36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profesada, celebrada, vivida y rezada</a:t>
            </a:r>
            <a:endParaRPr lang="es-E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 rot="20220306">
            <a:off x="-383212" y="897751"/>
            <a:ext cx="80772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s-E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ontrary Mary" pitchFamily="2" charset="0"/>
                <a:ea typeface="Contrary Mary" pitchFamily="2" charset="0"/>
              </a:rPr>
              <a:t>OBJETIVOS</a:t>
            </a:r>
            <a:endParaRPr lang="es-ES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Contrary Mary" pitchFamily="2" charset="0"/>
              <a:ea typeface="Contrary Mary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890" y="4293096"/>
            <a:ext cx="4207446" cy="251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bcol.org/tienda/img/p/234-334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04748">
            <a:off x="591699" y="3315521"/>
            <a:ext cx="3284126" cy="32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548680"/>
            <a:ext cx="6192688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 algn="r">
              <a:buBlip>
                <a:blip r:embed="rId4"/>
              </a:buBlip>
            </a:pPr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adhesión al </a:t>
            </a:r>
            <a:r>
              <a:rPr lang="es-ES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trary Mary" pitchFamily="2" charset="0"/>
                <a:ea typeface="Contrary Mary" pitchFamily="2" charset="0"/>
              </a:rPr>
              <a:t>Evangelio</a:t>
            </a:r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 </a:t>
            </a:r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más consciente y vigorosa, sobre todo en un momento de profundo cambio como el que la humanidad está viviendo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103959" y="-3142205"/>
            <a:ext cx="2895600" cy="6861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_ok-5gl6HbWc/TGLg_Sr0IHI/AAAAAAAAAqc/3aTMKpGdFVo/S250/maHOu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329617"/>
            <a:ext cx="4140968" cy="426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76056" y="-1107504"/>
            <a:ext cx="7765662" cy="16476125"/>
          </a:xfrm>
          <a:prstGeom prst="rect">
            <a:avLst/>
          </a:prstGeom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692696" y="1844824"/>
            <a:ext cx="5013946" cy="1039121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672244" y="409888"/>
            <a:ext cx="7068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Blip>
                <a:blip r:embed="rId4"/>
              </a:buBlip>
            </a:pPr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auténtica y </a:t>
            </a:r>
            <a:endParaRPr lang="es-ES" sz="4000" dirty="0" smtClean="0">
              <a:solidFill>
                <a:schemeClr val="accent5">
                  <a:lumMod val="75000"/>
                </a:schemeClr>
              </a:solidFill>
              <a:latin typeface="Contrary Mary" pitchFamily="2" charset="0"/>
              <a:ea typeface="Contrary Mary" pitchFamily="2" charset="0"/>
            </a:endParaRPr>
          </a:p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renovada 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trary Mary" pitchFamily="2" charset="0"/>
                <a:ea typeface="Contrary Mary" pitchFamily="2" charset="0"/>
              </a:rPr>
              <a:t>conversión</a:t>
            </a:r>
            <a:r>
              <a:rPr lang="es-E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trary Mary" pitchFamily="2" charset="0"/>
                <a:ea typeface="Contrary Mary" pitchFamily="2" charset="0"/>
              </a:rPr>
              <a:t> </a:t>
            </a:r>
            <a:endParaRPr lang="es-ES" sz="4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trary Mary" pitchFamily="2" charset="0"/>
              <a:ea typeface="Contrary Mary" pitchFamily="2" charset="0"/>
            </a:endParaRPr>
          </a:p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al </a:t>
            </a:r>
            <a:r>
              <a:rPr lang="es-ES" sz="4000" dirty="0">
                <a:solidFill>
                  <a:schemeClr val="accent5">
                    <a:lumMod val="75000"/>
                  </a:schemeClr>
                </a:solidFill>
                <a:latin typeface="Contrary Mary" pitchFamily="2" charset="0"/>
                <a:ea typeface="Contrary Mary" pitchFamily="2" charset="0"/>
              </a:rPr>
              <a:t>Señor</a:t>
            </a:r>
          </a:p>
        </p:txBody>
      </p:sp>
    </p:spTree>
    <p:extLst>
      <p:ext uri="{BB962C8B-B14F-4D97-AF65-F5344CB8AC3E}">
        <p14:creationId xmlns:p14="http://schemas.microsoft.com/office/powerpoint/2010/main" xmlns="" val="1946522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 rot="16200000">
            <a:off x="660194" y="1474619"/>
            <a:ext cx="1537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pereginaciones</a:t>
            </a:r>
            <a:endParaRPr lang="es-ES" sz="105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pic>
        <p:nvPicPr>
          <p:cNvPr id="1028" name="Picture 4" descr="http://comunidad.uem.es/blogfiles/shakespeare/Postits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2186" y="332656"/>
            <a:ext cx="6298206" cy="628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 rot="20020096">
            <a:off x="2172003" y="937427"/>
            <a:ext cx="1283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Peregrina-</a:t>
            </a:r>
          </a:p>
          <a:p>
            <a:pPr algn="ctr"/>
            <a:r>
              <a:rPr lang="es-ES" sz="2000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ciones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20020096">
            <a:off x="4298797" y="1132069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María</a:t>
            </a:r>
            <a:endParaRPr lang="es-ES" sz="240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 rot="1273298">
            <a:off x="5849382" y="1090719"/>
            <a:ext cx="187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Benedicto XVI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1273298">
            <a:off x="4035845" y="2967884"/>
            <a:ext cx="15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Profesión </a:t>
            </a:r>
            <a:endParaRPr lang="es-ES" b="1" dirty="0" smtClean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fe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 rot="20008551">
            <a:off x="2177497" y="3011338"/>
            <a:ext cx="15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Santos del territorio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 rot="1273298">
            <a:off x="6148526" y="3011337"/>
            <a:ext cx="155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Patrimonio artístico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1273298">
            <a:off x="4085979" y="5157492"/>
            <a:ext cx="155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YouCat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 rot="20008551">
            <a:off x="1971884" y="4912066"/>
            <a:ext cx="1721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Testimonio vivo</a:t>
            </a:r>
          </a:p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MISIÓN</a:t>
            </a:r>
            <a:endParaRPr lang="es-ES" sz="2000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 rot="1273298">
            <a:off x="6174211" y="5200945"/>
            <a:ext cx="155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Eucaristía</a:t>
            </a:r>
            <a:endParaRPr lang="es-ES" b="1" dirty="0">
              <a:solidFill>
                <a:schemeClr val="bg1"/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260648"/>
            <a:ext cx="7992888" cy="1470025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0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heri" pitchFamily="2" charset="0"/>
                <a:ea typeface="Contrary Mary" pitchFamily="2" charset="0"/>
                <a:cs typeface="+mj-cs"/>
              </a:rPr>
              <a:t>MISION MADRID</a:t>
            </a:r>
            <a:endParaRPr kumimoji="0" lang="es-ES" sz="8000" b="0" i="0" u="none" strike="noStrike" kern="1200" cap="all" spc="0" normalizeH="0" baseline="0" noProof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heri" pitchFamily="2" charset="0"/>
              <a:ea typeface="+mj-ea"/>
              <a:cs typeface="+mj-cs"/>
            </a:endParaRPr>
          </a:p>
        </p:txBody>
      </p:sp>
      <p:sp>
        <p:nvSpPr>
          <p:cNvPr id="6146" name="AutoShape 2" descr="data:image/jpeg;base64,/9j/4AAQSkZJRgABAQAAAQABAAD/2wCEAAkGBhQSEBUUEhQVFRUUFBUWGBgXFBQUFRcUFRQXFxQYFhYXHSYeFx0lGRQUHy8gIycpLCwsFh4xNTAsNSYrLCkBCQoKDgwOGg8PGiwkHyQqKSwsLCouLC0sLC0sLCwsLCksKiwpLCwsLCwsLCwpLCwsLCksLCwsLCwsLCksLCwsLP/AABEIAMIBAwMBIgACEQEDEQH/xAAcAAABBQEBAQAAAAAAAAAAAAAAAQMEBQYCBwj/xABQEAABAwIDBAYFBwkECAYDAAABAAIRAyEEEjEFBkFREyJhcYGRMkKhsdEHFCNScsHwFTNikpOys9Lhc4Ki8SRDRGNkg8LDNKPE0+LjFlNU/8QAGgEAAgMBAQAAAAAAAAAAAAAAAQIAAwQFBv/EADMRAAIBAgQCCQIGAwEAAAAAAAABAgMRBBIhMUFREyIyYXGBkaGxI/AFFDNS0eFiwfFC/9oADAMBAAIRAxEAPwDzOV0HLlKu+mc07lLK5CVWoh0gICWEwTpq6XIXQTIgJQ4pEIkFLihIhQIqVIiUCCoQhEgIQhQAIQhEgqEIRIKhCEQAlCRKEQCoSJUSAlDkiFCCyiUiVMAQvQq3GVSHnw9wSrLLEJNoZRFQusqIVCDYQLpJC6ViJYULpIAlTBOglSBKmCCEIUuQEqRKoQEKVs2i19RrXaG2pFzpMdqc2tgm0qpa0kiAZPaNNAq+ljn6Pja5Z0byZ+GxCQlDZ0XdKgXGAJMEx3cufcrL2K7DaUrt1EgAkWMwe0ajv7O0KbWwDWUg5xBLhLYe2RMG7CJIjiCklVjG1+LsPGm5X7iuQlSKwrBKkSokBCEI3ACVIhS5BUsrmUSjcB1KJXMolS5BZSyuZRKa4pWY784fD3BCMb6Z8PcELl1O2/EvWxLlKuQlVyFOsiMiQLsOToOgkIXcoyprhscoSlqRC5LAlSJUbgALqEgCYqVHOJbT1GpguidIDQb/AASVKsaavIeMHJ2Ra7MFOSKl5gAQSDOsxbTmn8fSpwWMa6Ys9oBBcJloGh0Ggtm8FVscWCOjqHKDbI6TNyXE982UWptsEQIYOTdfExc+1cKrXlOpnjf+DqU6ajDJKxNxdCW3d0Y0AEOeQBraBc8fZooowTQ9r6b3U3NIILjnGYaSQLaciuaddsSXASe0nxspjDRymX37nTx5hZpVKjd3cujTpWJtR7X9as5wJPWyANaRaHdI2099yFe4nZ2H6LPTpiqIILmFpe21jLiDIiI8FkX4wNs1xgXHVN/YncLtQhxNIPBi7m5abpPY+z7oqrPTgTJDxJHzD6HOXAOEFzLyASBIOjhJi2nsUROYvGvrgNqOEE3IDW1AYykw0w7hI4wOQUA1zTdkePRJGYXaYMSF1sPjuFR/0c+th7dlEuEIBSrqp31RhaESJUiIAKEIUIEolCRS4AlEpEKXIKShIhG4Ctxp658PcEIxnpnw9wSLmVO0/EuWxNXQTIxLeacY8HQhWxnF7MGVo7CVTMZsw02NeSOtwggi06EX/HMKEHJ4VIyV0wyg4uzOkkpJSsEkAakwO8prgsdByXNzT+K2c+ndwEaSCCJ5W00KjIRnGavF3XcPKMoO0lY7gIyFcLoFOLoLHNRGjKCMt5vFpBt4qaKido0w4jhdvvWHHQTp5nwNeFdp2XEr6+FdkBgGcvMnraJaVIjQe3sCuauzQG03T6VQWg2h3eeXJNMw/XIvd59p/quI3wOmovcgsa7l7SkDH/0l3wWoFNgsHPJaeJdGZsC9tNEzl4z7ah9Vp4d3s5yjlFzMpAxx5j+84d/BdfNydQJnWSeOtwtLXpMyuHX0drm4NI/6VXYLDguMj1ah8g4i2nmq5KxZFtlc/CuD2hoDi4OgARo0Hnb0lFxGfKTESSD1rwJnXXQrYP2W2niqQbP5t50b2DgAs/iGiBH13f8AVzUW4XsUHz/6o1IgdlpViqXEdToz+gDaxVtQY4N63GCO48I7NF2sDWaeR+XkcjEQv1hxIlQuvcxHKEq7DMrhmHKxtISuVgpDaRW+1cCGlrWBpJMDIcxNtIA468VXYrCupuyuEGASOU/jgqaNdVEnzLKlJ020MoQnOiIi2tx2jsV1yqxzlXK2G3QW7OwzHvd0gkGm+nlLAHOLYJEgxHG4dosgVVQrdKm7bNr0GqU8lvArMX6Z8PcEJcV6Z8PcELLPtPxCthuGkxcXjUFWGxqA6ZrTEEzfQwCYjjOighkGYnuIPGfuVjgMXByOmJzDmDH+Xt5rmZmtjdGKb1NNiNjmpTa3pgC0iQ4F0yQ0kNnNJmw04WmVS7b2d0MBrczQ0FzycoLjMAA9kQBe6l/loNh7mdeIkulsAh0RHZ71U7X2qazgTUBaDMZCOEXjWNPFZ6VWrBpJ6GytClKN2tfEi4eoHOGoHM6Dy+C1+A3TfUaMtN7azHNJ06J7JJzB85QYHeY01KxtN7QddY9UwF6BsLe4CixlIt+jnNJDCYaGtJkxESIvpwMLRiMVOMFl3M9ChGUmmMbQ2LU+cdHWbkDmioeiDXZsgdF4AbGYieFlQbaoCnUgDKIENmYHCXcSfwStBvJvYx1SS1ogC4e17xIcRBb6N50535LGY/FioTJnMPSMzqL63tZV4SvKO+3ItxNNNd4vzgcSPMJzpm8x5qpbhW/W9g+KdZhW8XkeA7+a6H51rgYfy7LMPESpDapYAQJOZpHLUcVW4PZFSr+ZzPjUS0QOHFaHZ+7OIztGelT6oIbUqOiLiTEg3B0WTE42M1lbS5mmhh5ReawzXx7wxstaRTcHawTeTf8AomqWKJPomZJ81e4rd2sGlvS4WXAiznns1iFUv3VrNbetRNuYJ/dXP6Wm+KNuWfBMaOIdMX8Skbir34dqYqbDef8AWM8vgE5W3ee0j6Zp10B4GEc1Pn8k+ry+CRSrCJMcdYP40U7A1Tcty8RMiLyDbuPuUPDbsl7Z+cht4jJUJ07CrHZW7dVhlmJ1EEGi9wGh0JsknUppb/I8YzvrH4HNrY+s2pRqywlrgyNJa8wRZUOLrPaJyyGvMxrD9PGXLR7e2PVdTDDiM4MGBhi24uAs3idivaC3PRIkEEHKbcdLI06sHx+QThJ7JlK91Oo0DrBzWgAyImOXJWbXSO6B5WUKrso0nAus1xsYzNPHUfBLTqkOdqQSfR0vx1966mGxEabvumc+tQnJWe5MKE0zEzHVdw+t8Urq/JjvN/xW78/Dk/YzflnzHWRInRavA4JtSmGvcHNaMzXDqnLPEnQiDx71kagcfRpuF/0zx71NwFeu05RSrBoIPUbUN4MG8jisWKxWdLLo/I04ekoPrGx2xspuHbTqUXTUghoc6czGsJsOWgkfWF1jMawennDnPvbhN7/jgpuPx1bquZTrZ2mfzIEyCDmAbfVUjMJXNhQf2RTqeHgqMNX6J3k/gsr01NWQ4Atxu6HNw7c1NtRrXNqNuxr2w4OJaHscHERwsZgkLEnA15/MO/Zu4d4Vns3G4ym0sFB+QmXBrC2RobxppPOArMVjFUjaNvUShQySvK/obvejb7qrKNNrWueRlqB7R6eSCHB1h1o5jreB8/2jhAwuDpaWmA2JmbkkkAxpcjiFMxlOs4SMJVmQZImetJnq8b+aqnbNqsaM9N4homQbRAvy1Hmh+HySlbMl57kxceror+RT4odc+HuCF3iW9Y+HuCF0pdpnOWx3Tw8OBcMwm4kiRxvFlqtnbAw1V0tGYcukrGO+Kcg/i6zWEque4N7Dy4CfuUqhjsjyHHLpxN+VhquFVi5aKVmdWlJR1cbo21HcnDvEiiD/AHsUew6MUPF7k0mzFIam0YqQOXoXVbsyu2s9tNpgnMbzAIE8J5K0xGw4sXjyqfyrC4Ti7Op8myMovVQ+CPQ3VpcaI/VxHwU+luxhg0k0WCLnq4j2yLKG3YEj843/ABfyqPi9kmmYzNNpsNfOFOjqS0U37j56a3jbyRa1N18OT+ap6CR0Vc/jiq/F7ApAGKLBaxFOtbzKMFsE1c0FoDYN2zr3HsT9bc+L5x+ofilyTi7ObGUqb1SRS/kim13oNj+zf8VYUcDRiBQpEyb9G4yPFyh1tjQ+Mx78tvepFHYB1z/+X/8AJNOMrayfuGLi9or2JdLC02GW0aQIBmKeveM6ebvSGBwa2LCCC0CRzsTHcZ96rsdslzR6RMj/APWOGg9JLsfd91RgJdSZIIk9Z9zqGxBMETDgYCq6OL1k7ljk1ool7Q3wdx0IBbNR1rXnTN7E7W3jzD/7X/FRa27YYx7hVY+HNgNa1xf2wKhIjXQnsWnrbMzCQ6QNR0c3t2qmXRxAmZGrjw7v+274qO+uOy36TvfmV5iMBEwJ1/1YHgodXDvaRma2HaERIkA6cf6iyeLix9SqOPi8t8Xv+5ymUN4ToSyPt1L/AONTadDtcJ7LfvJ7FYBrg3PVLRJN2kxwmM3d7TwUzQelgNSRRbW2pmyNkdYuNnE3bcDXTXyVXiNpmQdBmjWTPO/uVvtHZQLW5amZ7XuloaC3JGpObW2llU7QwMBxGR3XaJyxMgmAeBEG9tFfCMOBXKU0SMPtVurXAAnhbjckFttP80+/FA+vp28/7naVn8NgqhA6j/SgQCZBuIIF9VcN2SWyKgqscCOqSGmCOILZUlTiuIY1ZPgdHFwfSPm7+Rdsxgi7yP7zv5Fw/ZzB6z/2jP5FGdhQDcPynjmHP7PtTRpxewJVZLdIuMPtFosapj7dX7qaucPvDSAE1TP28Ta0fUWaobLpE+sf+YP5VbV93A5rPm7C9+a7XVW3EaDNl48lRKnBu12FydrtEjEbyUSDD3AkkXdiDN9R2e3sUCnt2kPWd2Qa/wB7go9Ld15Ac+mGsD4c7pWc/RjOT5CU9+SqN9I+24+4qOnTju37Ai5y2EqbwU/rO15VD/1Lgbw0gZJd29V599RNVcDQ4AfrVD96DsIVGhtINzkgCXlo7RLnQOCMYUnz9gydRLgSMRvixoJAcSLN6rgD3xUt5FP7fxOTBN9V2JLXRmdem0l05CSGjNEd5VV/+GYp+dops6r2yDUa3U2a0l950m+uqrdoNeHAVJnIyOsHANLQQAQTaOErp4HCU5VotPbX+DnYrESVNq25TYo9c+HuCRLiR1j4e4IXdluzjkSVptzcRDn5b1DGWQwjLfNJcROoESNZFwsytJuM0HFCfqn3tXEr9hnSw7+ojctbWbTaHAN6MZmhjgQXWaS89IXGzuQAJCi7wValKo1jmyXQQc4EtPomM5In9KFp8ZRGVojVh/i0fiqjfLDsdXMMLn2aOsGg5WMGTMZgzHAdmpnjwcZSvI6uZpWiZitjqzHwWZeYz941zLS0XYlo6MQDMva54LToW36QHl6JvNwmMDgmf7VRAqNixcA58esQXRkiQSZuNRotJRw30htHUZ62YeiNCbkJ5yin1UBNtPMVNF1epXDXXc4FgJf1AGhpbAY5xbGe8kkyFzt51TDgdLUpBxHVY11Zz3dzYmPYrE1ujxMhsuaXwJgEmlhw0HkJcJ7JUXG7MY2X1HF9R8lx9F7yPSuZyUxpHDQXuqpVVHWRFG7SRQN2011IzRObTla0HWZnn2qXsjFMqODZYx50a8PaT3cCpr3YZoyigC51gyHF5i5Ml1u+YHsVJjgzpejy5XB2Xo2Z3lrpiziNewSrKdd1dLMDpxjxsX+OeKJy2BIvBIBaQRBnXiudkYGjUiXEGTZpGWQNRIJ07VS1MY55DX9ZzGlub6zRdpPbqPBSd3mnOB+kbeCjlaI/Rcbs0+L2ZTpNzUyQ4vAkPM3eBfmrB2AphlQ1PRa8m5I1DeWqqNv4PLRYZMmrT9tQfFO495BqSSA2s6J0zEMAJjkD/i5gKpyVrtFNpPRMh1cFmPUblvYdYu8pTmJ2S8tBgk6mxNxyEyLklcO2qWDqnUWmCT2uj2AWC6pbdGr4AiSZtHf227/fmeITeiLrVERBRymKjARpI4HuTu0dniHZQC1rQ4WtfKbHUcdLo2hvHQBAewsNozOhxB/3YlwHeArTZ2KpOpvAzQGiCfquNvbPkFrj1o5noV9K09jK4rZzTUyFnVyOOrtQWn1i4Dw7FSYmiW2BePpOYOkjl2lei1aFM1x1xOR4v3D4KhxOyGucMpafpODu1aIoHTLiZLB7PeC0h7bRwJ97DBsFd7K2aaz3NJykCS6C+SCR60HSB4K3we72gjg3t4Jh+y3NL2tMZuqYkdTM6fOwSO7L1OPBlDtHCtaXClUfVLdS1rGsHZmOvgmalZzsO0ZWZpyz1eBnl+LDgtB81bRHoB7osCRkaJ1d8TMk2B1MCtvQW9WDF7NY1jf8Uk+ICNNVar+lC9uOxXOpCn25EXYzGF4FepUo5jZ0U3MJ5F2Xq+K3mK3ehraYqE5oIcQAQczY/N5e2DPFYLDbXpueOkbY2ILQAR/dsfIL0HYdVwDKZu1sGmTJPROc3KJ4lpBHdl5oV4Sg+vGzKs91eEroo94NiVKTQ59Z9QkwM5eSJcCcrs3V8p7bLL7WwhaWjpjdrXOADurniziX3gEctdF6HvlJYwdvL9JvxWWxdImo5oAGZrLnq5SKbDmMkDKLa/0IpTSd2rjq8oLUzeNwWSmwmsZcCYLDIE9W+biIPcQtBgtk5qTevnbUaTMG3VfYsLoN29iqq1JzJaavSgwLOcGXAzFzjDokQbRae1afYtImnSJmRnBsf998eKtrSWXT1DDMt35DmK3bewB3TVJvEh1SOq70Q+qcthrqvN9q49lSqS0Nb6IygZB1WhpIB5kE8dV7ttTDdQd5/hvXzXjgWuPIk66a8lq/D6soTct9Dn4i04pDuJb1j4e5CrjU8O4mELrPEp62MHRd5Z4KgHZgTHVJ07Fptw9nkYppMEEEAi95aVlqDoNxMr0T5OqjX4xoETlmBpHZ5rkYhySaXE6NDLu+Bs9rUn5Dkpl7m03FjRcvIq0DAAuP6qg2ptTEvJzbOqtJEEy8TYD6k8OfErbbfYW5cpynKbjgTXwwBv3rPbSxleq85Kxhri30Wtu0kH1D28VzZShS0maoZp2cSpweIxDbjZdZw4DNUgWAMdS0gXiJ4ytHu9XrVnPfWoOoGQA14dmLQ0S6SBNweCawG18kiriiCBPqi3eaUf5K62RUNQud0hqC0GGix5ZQOKXpKc7KK18QSU43bM9tw1aVR9SjQdWe01AA1pIbNHDdZ/GAAfNY921y8kvnMeOkRMAchfTs5r0jFPcytULT6tblwpYTn3ryt9TqZnAOkcr6d3uS1Iraxow74+A1iNsvZdhIc83cNcujWDsNyeZIUjZmMYXGtUqVBWFVj2uDGv8AWl7iCRcagcexZzGYhwc0gQAGk+BBKd2Dt0069J5EhtQEwBOUGTAJ1uutSpqNPQw1al6jbVzW4UVHfSOa7KcwY8tyioJN4BsQZ81abqUpxAkDU+5RaO0n4mk177C8CZjKMp/dBVrujauL6z9xXOnq2joJvok3yLnb+HHQM/taPtqtVJvrhaocaoqg0+mc0UmtykPiS4unrHlOgWw3jYOgb/a0P4zFjt9nCNf9qf8AwwEHHKrGWnLM0zPO2nmOUgRy0MDsOvK3NR8btjo8zx6YgU50a46vjm0aci6eCWsyDeD8VTbSeDYTrHHW3NV4alCU1poaa0moMqTWJJdJJcZ5kk8SeJkzK9W3NwR+aSamfPSZaILOsLTJnXs0XldBsx3r1v5OaA6FoMz0dK398rp4rWFjn0dLslbUwuXEstrTq/urHVXdcWj6bu9denbYoRXpEfVrfwyvPqzJqAf8R/3AskVlua6csyL/AGLQfPpOFmcf0Qm9sYnE0g6oyTTEB7iaZy9d8ANN+Lbq/wBh4Ida31Rr+g1Ve9dEtoVI0lnEwfpHcOKywm9+AZNSlYw2P3jeeqQw8T1Yv6uh4D3lRRthp1pjwcfcQqzEa3EG3nCZlezw0VClFLkcCur1JPvLv51Qdqxw7sp9xC9O3PoudQpOd+bDSKbrB0Z2jK4DlkFyvGqYXtm4g/0DD91T+Msn4hZwV1xHw6ab1F3v2eXsAY5rXn0cxAGbM2Ne1ZWpsjaRAblw7gO1h4ASfBoWp3yHVYJiTHI+mzQrGVcdh561fK4SDmc7NOn11wHUUJNZfa51qcG4J5rDdbYO0C/M5lKbfVjs4K42LsrGte11foxThwhmUHOQ4gwBPrPPiqZm0qM2xZ/Wd99RaTdzGdIerVNRoJEkyJyE2Ens80ZVoy0t7MZxkle5rto0+p3Zj/gevmzF1nZj9wA49i+mdp/mzbg79xy8Mfg6LmFxpRBJs50Hqzb2eS0KUab1MkVKS0MVVc8k3d5lCvcRVoB0Ck7Qet2DsQtakVNPvKOrWm0CeYvpy5aLefJAZx0f7t3vavPW6r0P5HD/AKf/AMp3vapVXUFpvrHqm8xjL3f+pwqyeFJ6SpaJqPPLjK0++NbLl09EHWI/0rCqq2bhcwfOud3vXnfxPkdTDO0Lswu+c9ESfrN94+K33yYOnBU/sD996xW/zCMO4xHXb72rX/JjVjBUvsc/03LRg39CL/yfwJiHeT8P9ljtVwbVq2t0eI756PBry5o+jb3fcvSd4MSBUqTxZiBr/usEvPqVAdEyZki1p4BSu7Mvwq6pkttV+u5kaR8T7lWF8ado8FN3ntiag5OPZoSq+g0lwldml+mn3HNqvrvxPTNzmh2FYOPX4H6zlf7CGTEC34hqqtyMP/orDzDpvye5TMVtJlCoajyQAeUnRvJcibbqSSOpH9NLuN3vF/4dv9pQ/jMWC3ydL4/4mp7ltN78WGYRr3EBoqUCSdAOlYZKwW08aK9VpZBacS+HAazdWVdNfvYy4df7KzFNAdfnCoNpsJeCDAESOYJC1G2qMVXdhPtWV2k05hBIgNkDQyqcDK7T7jRX7JDoUoNvrae9ewfJ1T+iYedOj++V4/RxJETfXv8ANepbhbdps6Gi4w9zcO1ojWTJ7l0a13YxRWjsbjbbYqUT/a/wisDkmuLf7T/3VrN+duNwvQVHAuBdUbAN5NP8eaoMEwPqU3jR2IcR+0J+5Zq6abLMO+qbLYrPS72/uNVNvhS+gqfap/xCrzYgse9v7jVWb2N+if2upD/Gq8tqCYkX9X0PFNoN+kd9oqOArjG4IPq1fpGMIqEQ8kE31sCITNXZGVpcK1AwJyh5zHsAy6+K9FRxEVTiu5fBiqUZOTfexNl4TO8CJk8NV7dsGkxlGm2n6LWuHHXM3NrcdaV5BsHFGkH1B1S1paCL9d0gQYtxPA2svTtyMVnwtIkySKpN7/nRMrHiqmdq2xZCOWPeN76yRTA+sP36Y+9eJbcMV6n2ivdN63CGfaF5j/W0l4PvF/4qr9srFQ/VZpk/orxIhcvV/kpE0f8Amv8A4Q+K8fDyvYPkmfGGbzNapbuYz4q/ELqrxKab38D0na/5p32X/wAN68DOLJY5sw5wLQZy2JvcdhXvO3XRRd9l/wDDevmvaGLABg69nmq5088reAacssbkTEUpcb8uHIIVc98nUoW1RfMobRPo4ebEgcb/AI7fYvTPku3SDy6u3EPp1KbgBlY0tILbyHa6+xZB9DAh/Vq4gtjjQpzM6R0ukcVpd0d86GB6QA1XNcGwDSa0gjNMRUPMKqpJ8EWxgkuFzQfKZg6jKVN78S+ocxaG9GymIMOM5PSuxpg8lot3aU0nHWQTPO5XnG/O/jMZTYxoc3K4uu0DUR9Yqx3X+UfDUcPkrOrhwzei0EEEyIBdbWPBczE0JVLNLi/g0KVo5bj2/wBhM+HyAgE1G3J7AY9itNyN3KrcMxzMSaZyZC0UWVW9R77gk63PkvP9ub4tr15moKTXAt9HPA9bLIGbxWo3f+VDDYbDtp/SuILjdrQes4uvDo48EcLQnSoqMlxuGpJSd4vgMb19JR2kGvrOq5qJddgY0FzCwwwGBamy41hX+G2MPmdIkCcgMkcwOK863w3uZisWK1PMAKYZBAB9afW/SV7jvlJo/MGUqZrGr0bWGQwMbDcroMzwtHMJcVhqlRRyoenVUVa5nN4dkPqY2s2m3N9JUs0EmGm9oUHD7vVjJy2FyeAmYk6C4TtPbNAkmp0xc5zicvRQZdOrryp1DeLDtBa04gNJmM1CP6+S6Mc8YKPcih2cr34m23H2LVfQaRV6I0y9pAp9I12Z8yb8I9pTNLYdPH1XNdWqzmIMNp5TkA6wZaJkcVX7vfKHQw7Hgufd0iRmOgmckN1lUu7++bMPiHVCXOBzQ0M4uI5uEWBWZQnmbUdS5yVrXPQN993XfMXOdicQ9tFgOR/RlpIIDfRg2njmWO3PxOc4eneTiCez0f6KZvL8pNPE4Z9JhcM7QL0wBqDc5+zkslu7tgYavTqSH9G7NluJkRqJ5z4JpQlOlJNfdhIvK9z0jbOADsTUi/puNtCBAj3+K8/x1QGoSJkBo9t1ZV9+ia1eo3/XAiMz+pIiQTx8OCp9j7Vo083TMc8kiMpaIHbmBWPCYapSblJcrF06ikstxKlGmWy1zg4zIcwQLmMrwTNiNQFtNx93hjKufpHs6BmHIyZQ7NlOjpGWMusFZpm18CSSaVeCfVqUm+H5tWe5++TMG+qQerULYBY5xAbmgEiBMOXS13sUPayNd8pG74bSFZ9etUyOa0B5a4DMbwREaD1eGqg0qDKdR1JtesejfRfT/NkAPhr+HDMdCNdFW75b/DF4fopa3rtd6L5t2k9qo9kbTY2sHuqW6uaxOlRrrACdGlVzTcdhoado9i2PsmvSaW/OnO67jL6Ic7WAJzaQAqzFPeHYinVqGplr0iHFuWGuYKhAE2aJMLvC/KBgxmPTj0j6tbTMY9TlCyG8m9dJ1bEGnVBbUDC0gPuW4c0yOsBHWI9qzzi503FLUEL57soca5oxdRxaKjOkcYBIBbmPrDTQeajZg5uUNa0z6RJFjADTwAm89qX8tMhoh9mgGGgAmSST1r68Quqm16RbAa6SQZLB9YHXP2K+N4pIscItbomHZtSn1KgApvvMy2bgVGlszF9JtIWp3Pwz3jDNZWdSNOjWecrQ8EurBoDho4Re83Cyjdv05hwOX9FrY0vIzKdsPeynhsQ9wBcwsDWwHNtmBPVJMSQkbk9bC9HZb3Zq99MFWZSZVdiHv6OrTMdCymOs9oJdl9IaWveF5Ft+m5+KquaLF7iLgW4Le70b/wBPE4Y0mtIJcw3n1Xh33LL4cYVwmoXB0EkimXSeU9IPOArKbaeawuS8crM1+T38vaPivSvk+wT3sw1MVHUyK2IqFzQHHqspEAjQgnUGyzxwuEkw93jSdHbcEq63T2zSw2Ka7P8ARtbUjq1PSqBogCCfVHkmnNysRUlG7R6LvHsapUoxUxdXKC0nLRY0xMG7ROjj2Lwnb2xctTK1zSAAQXdU3AN16/t3fyk6g9rHjMRABbVB1F7sWDo4GhVGapUaH8eriDYG12tjTklVazvwJGhKSszBVNmkGMzPM/BC2WI2dQDiBiRFtKeIjT7KFoVYR4V8jn59s3/+d/7er/IlGIwB0w9T9rU/9pUpxXa78eKWnWkx1vMfeq3F839+Rojk5L782W9WvgQL0nj/AJ7p8ujlQ31sD9R/7V38iYyj8R9wXPRDgB+r/RKo97HeV7Je7OnvwJ0a79of5Uop4WCQ18Dm8gfupohw0keEe5L83J1k95Ka3e/Uiyr/AMr0/sbc7CfVd+0d8E2X4X6rv1z8FLOzebR5ifKUHZwFy23e1NpzfqV2f7V6ELPhfqu/WPwR0mG4NPmT9ymfNW8h5Sj5gOUeAR05v1BllyXoQaj6EWa6e8+5P4w4eGOpWLpzMh3UIiIc49YH3g9ikjADs8gj8nDkP1Spdcw9HJ8PYgtqttY27e3lKsN5K9F+LquoAdEXAtyt6NsZRMM9UTNkn5MHZ5f1Sfk0ckt1e9w9FN8PYrhSHL2/1Sspt+qP1j8VYfk1vL2lcjZl9B+O9TOuY3Qz/aRWhn1W/wCL+Zdsc3g0eGb+ZSm4A/o+xdNwvb5AJHIsVOfJewz1fq+x3xS5m/VCedQPM+ST5uOZ/WhLcfJLu9haDgJ6liIIuPxeD4KW/EUBpRdP9s2Jjlk5yoYojh+8lydgStXfEOXm19+QVawLpDGjSwM6CO3v8SkL/wBFvt+CXKlDOz2KWGSXP2QNqfot8pTrq45N/UC4GHPJL8z5x70Mo/r7I5di+xv6o+C5GKn/AC+BTwwgC6ZRA4T339hspaIUpv7/AIGBU5D2LsYgjl5NTpp/jQeQsnKdBvIeSDSLE5r/AKR3Ys9nl8Fz0rj/AJKxdTA4exNxyCVJcENd8ZFbWrPzG7uHA8kJ/EUzmNuXDsQrlFW2KXUV9xk0R9UeXxCUCNLd2Ue5R4P4HxSiR+AEzT5mZSj+0k5e32lJP4/zUZ2IjiFx867fIIZGxnWS4EzMuh+NVCGJ7/YF0K7jo33lTIRVnwJoeBwSvxE8IHACQPeocv8Aqx4R74SS7iR5tQyobPNkrpEvSdo9vwUSebvegPbzPhKNiXlxZKNf8fgo+cKLnb2+5dh/4n+iliJ9/wAkjpuxJ0pTOZISUo9r8x41D+CkzFMZu33JDU7SfNEnkvvwJULoHt9qihx4D7/clk93kPeULMOZfa/klFo5JBH4hRXO7faT7guOkaOPsH3kqZWTpIosM7fxdBqhQBVHCT4/0XQB4BTJzCq19kTOnQKyjswrjw8gpLdmu4wPtEBI3FbsdSqPgKKwXfTj8FHzNo1cPAEpQwcJKXMmFZuYGqPxf3wgO7D7PgnThiBOWBzdb3rgkDVw8BPwS51wHyt7nbKU8PeVKpYQ8vMhvwVecW0aZneMe5Hz48GtHff3pW5vYKUPEthQ7WDxBPsldHB83+xw98KlfjnH1j4WHsUarim8b+ZSqnUfH0I8i1aXmWWJw7Mx67eHrM5faSqgq4oz6J8jyQtKpTtv8Gdzhf8ApjVR55lNtQhbTj8RxrU/hWgm90IVbNMB94jS3dZR31TzPmUIVS3NnA4XFQoQrEUz2OgLIpX1uhCjEjuheKdaEIVcjVT3FqKPKEIw2BW7R0SnnuIAiyEIi8Rt7zzKacUITRM9XcaJupNBohCEZ7Aodon4cKzwtMch5IQubW2OvAZxVQgwCfNR3lCE9PZFFV6MfwTQXCRKlbVeWRkJb9m3uQhSXaLKfYRVVXcU1QvqhCsXZBP9VI6qlN0jdCFFsO+2hiu85tSnqDRGiEK2XZRmoa1nciV3HMb/AIhCEK1bCTk8z14n/9k="/>
          <p:cNvSpPr>
            <a:spLocks noChangeAspect="1" noChangeArrowheads="1"/>
          </p:cNvSpPr>
          <p:nvPr/>
        </p:nvSpPr>
        <p:spPr bwMode="auto">
          <a:xfrm>
            <a:off x="63500" y="-835025"/>
            <a:ext cx="2286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 descr="http://upload.wikimedia.org/wikipedia/commons/b/b0/Puerta_de_Alcal%C3%A1_iluminada_en_Madr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6096000" cy="457200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6516216" y="2276872"/>
            <a:ext cx="23762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Carta</a:t>
            </a:r>
          </a:p>
          <a:p>
            <a:pPr marL="571500" indent="-571500"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Pastoral </a:t>
            </a:r>
          </a:p>
          <a:p>
            <a:pPr marL="571500" indent="-571500" algn="ctr"/>
            <a:endParaRPr lang="es-ES" sz="32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“Se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rvidores </a:t>
            </a:r>
          </a:p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y testigos </a:t>
            </a:r>
          </a:p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Contrary Mary" pitchFamily="2" charset="0"/>
                <a:cs typeface="Calibri" pitchFamily="34" charset="0"/>
              </a:rPr>
              <a:t>de la Verdad”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Contrary Mary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8877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632</Words>
  <Application>Microsoft Office PowerPoint</Application>
  <PresentationFormat>Presentación en pantalla (4:3)</PresentationFormat>
  <Paragraphs>101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Entrenamiento</vt:lpstr>
      <vt:lpstr>AÑO DE LA FE</vt:lpstr>
      <vt:lpstr>Documentos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2012-08-30T19:49:13Z</dcterms:created>
  <dcterms:modified xsi:type="dcterms:W3CDTF">2012-09-23T16:29:31Z</dcterms:modified>
</cp:coreProperties>
</file>