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46F2-4C55-4BA3-A2FE-EAA6AA696A4E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6BB6-9734-4A41-9827-DEE3FBEBD4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DE0D-756D-4459-819C-5EC3FCB3F3C9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30DE-391E-403A-A75A-C0400C27FC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34B8-B652-4FE7-9C52-AF3CDEC54E50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9B1A-6EEB-4551-B123-CCC59E09AB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58FF-8B74-4CCD-A165-A106C14D5BE7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433-3705-4C12-886F-3ACEF622CA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F1D5-1D0F-44BA-ACC1-D00265FEF177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C26A-9A5D-4AE4-BDF6-DD81911935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E8EA-F242-4BF6-894D-C4238079835F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50B1-DF4B-4B39-B34D-6C06F65419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2AB0-F4D4-499E-B787-CC28C3CC03BC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154A-3A68-4AFE-985C-D29898D382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28EF-A408-4060-A60D-5E0015CAF200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BDE1-39B7-4C65-B8D4-6C9D639FD1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0259-F7EE-4C0B-A737-B518F1E3078C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555F-EC58-44D2-B4B7-5C1FDDE2B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62B8-66C2-43BD-8798-6DFF11DA556A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69F7-49A4-4FAB-894B-B933BD59A6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C2F2-7225-490A-9FFF-06A4EFC0210F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B401-EFAE-4A90-8C37-32511317CA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97515-A4F7-464E-B959-E4B6D9C94760}" type="datetimeFigureOut">
              <a:rPr lang="es-ES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26B66-DF86-4E4F-A3A0-C726642EE0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Mis Documentos\CAM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4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500063"/>
            <a:ext cx="6858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Documents and Settings\convento\Mis documentos\419379_323141997784457_76046404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8680"/>
            <a:ext cx="664311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4 Imagen" descr="8db1cd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5 Imagen" descr="8db1cd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plus/>
    <p:sndAc>
      <p:stSnd loop="1">
        <p:snd r:embed="rId2" name="01 Pista 1_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55721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6 CuadroTexto"/>
          <p:cNvSpPr txBox="1">
            <a:spLocks noChangeArrowheads="1"/>
          </p:cNvSpPr>
          <p:nvPr/>
        </p:nvSpPr>
        <p:spPr bwMode="auto">
          <a:xfrm>
            <a:off x="6072188" y="785813"/>
            <a:ext cx="27146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Con los pobres que están esperando en la puerta,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Señor, te pido que: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Yo creo, Señor,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800" b="1">
              <a:solidFill>
                <a:srgbClr val="663300"/>
              </a:solidFill>
            </a:endParaRPr>
          </a:p>
        </p:txBody>
      </p:sp>
      <p:pic>
        <p:nvPicPr>
          <p:cNvPr id="11271" name="Picture 8" descr="http://img.emol.com/2012/04/19/pobres-bancarizacion-banco_112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00063"/>
            <a:ext cx="5429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51435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6 CuadroTexto"/>
          <p:cNvSpPr txBox="1">
            <a:spLocks noChangeArrowheads="1"/>
          </p:cNvSpPr>
          <p:nvPr/>
        </p:nvSpPr>
        <p:spPr bwMode="auto">
          <a:xfrm>
            <a:off x="5929313" y="785813"/>
            <a:ext cx="2857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Caminamos bajo el peso de la cruz,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Siguiendo las huellas de tus pasos.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Tú que resucitaste en la mañana de la Pascua,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 para nosotros la vida que no muere.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¡Creo, Señor!</a:t>
            </a:r>
            <a:endParaRPr lang="es-ES"/>
          </a:p>
        </p:txBody>
      </p:sp>
      <p:pic>
        <p:nvPicPr>
          <p:cNvPr id="12295" name="Picture 8" descr="http://4.bp.blogspot.com/_Pf0CH613qTA/S35vAmLJupI/AAAAAAAAADs/OhEKSQmsZ28/s320/03+Jes%C3%BAs+cae+bajo+el+peso+de+la+Cruz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50006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0063"/>
            <a:ext cx="53578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3.bp.blogspot.com/-FEHNYqsk9vg/Tobr9cBlyEI/AAAAAAAAE4Y/OAcISQc7HIE/s400/dejalo-nac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71500"/>
            <a:ext cx="52149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7 CuadroTexto"/>
          <p:cNvSpPr txBox="1">
            <a:spLocks noChangeArrowheads="1"/>
          </p:cNvSpPr>
          <p:nvPr/>
        </p:nvSpPr>
        <p:spPr bwMode="auto">
          <a:xfrm>
            <a:off x="5929313" y="928688"/>
            <a:ext cx="27146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Con los humildes que quieren renacer,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Señor, te rogamos: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Yo creo, Señor,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500063"/>
            <a:ext cx="47863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5786438" y="785813"/>
            <a:ext cx="28575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Caminamos atentos a la llamada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De cada nuevo Pentecostés.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Tú que recreas la presencia de aquel soplo,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 para nosotros la Palabra del futuro.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¡Creo, Señor!</a:t>
            </a:r>
          </a:p>
        </p:txBody>
      </p:sp>
      <p:pic>
        <p:nvPicPr>
          <p:cNvPr id="14343" name="7 Imagen" descr="SsMI-19p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571500"/>
            <a:ext cx="46434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0063"/>
            <a:ext cx="5000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5715000" y="887413"/>
            <a:ext cx="3071813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663300"/>
                </a:solidFill>
              </a:rPr>
              <a:t>Con la Iglesia que anuncia tu Evangelio,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Señor, te pedimos: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800" b="1">
              <a:solidFill>
                <a:srgbClr val="663300"/>
              </a:solidFill>
            </a:endParaRPr>
          </a:p>
          <a:p>
            <a:pPr algn="ctr"/>
            <a:r>
              <a:rPr lang="es-ES" sz="2800" b="1">
                <a:solidFill>
                  <a:srgbClr val="663300"/>
                </a:solidFill>
              </a:rPr>
              <a:t>Yo creo, Señor,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fe).</a:t>
            </a:r>
          </a:p>
          <a:p>
            <a:endParaRPr lang="es-ES"/>
          </a:p>
        </p:txBody>
      </p:sp>
      <p:pic>
        <p:nvPicPr>
          <p:cNvPr id="15371" name="Picture 11" descr="http://2.bp.blogspot.com/_dGAGnJ-oXdM/SOORaLjYpJI/AAAAAAAAAPk/b-XS0fdRrcg/s400/bibli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71500"/>
            <a:ext cx="48577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8 CuadroTexto"/>
          <p:cNvSpPr txBox="1">
            <a:spLocks noChangeArrowheads="1"/>
          </p:cNvSpPr>
          <p:nvPr/>
        </p:nvSpPr>
        <p:spPr bwMode="auto">
          <a:xfrm>
            <a:off x="5572125" y="428625"/>
            <a:ext cx="30718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663300"/>
                </a:solidFill>
              </a:rPr>
              <a:t>Caminamos cada día que nos das,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con nuestros hermanos los hombres.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Tú nos guiarás por los caminos de la tierra,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se para nosotros la esperanza de la meta.</a:t>
            </a:r>
          </a:p>
          <a:p>
            <a:pPr algn="ctr"/>
            <a:endParaRPr lang="es-ES" sz="2800" b="1">
              <a:solidFill>
                <a:srgbClr val="663300"/>
              </a:solidFill>
            </a:endParaRPr>
          </a:p>
          <a:p>
            <a:pPr algn="ctr"/>
            <a:r>
              <a:rPr lang="es-ES" sz="2800" b="1">
                <a:solidFill>
                  <a:srgbClr val="663300"/>
                </a:solidFill>
              </a:rPr>
              <a:t>¡Creo, Señor!</a:t>
            </a:r>
          </a:p>
          <a:p>
            <a:endParaRPr lang="es-ES" b="1"/>
          </a:p>
        </p:txBody>
      </p:sp>
      <p:pic>
        <p:nvPicPr>
          <p:cNvPr id="16390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457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http://www.enbici.eu/Viajes%20y%20rutas/Imagenes/bosqueturingi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44291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5857875" y="428625"/>
            <a:ext cx="27860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Con el mundo donde el Reino está en medio de nosotros,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Señor, clamamos: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Yo creo, Señor,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adauge nobis fidem (aumentes nuestra fe).</a:t>
            </a:r>
            <a:endParaRPr lang="es-ES"/>
          </a:p>
        </p:txBody>
      </p:sp>
      <p:pic>
        <p:nvPicPr>
          <p:cNvPr id="17414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500063"/>
            <a:ext cx="457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714375" y="571500"/>
            <a:ext cx="4429125" cy="5767388"/>
            <a:chOff x="714348" y="571480"/>
            <a:chExt cx="4429156" cy="5767402"/>
          </a:xfrm>
        </p:grpSpPr>
        <p:pic>
          <p:nvPicPr>
            <p:cNvPr id="17418" name="Picture 12" descr="http://sphotos-a.xx.fbcdn.net/hphotos-snc7/c0.0.403.403/p403x403/391479_525073217509585_385588526_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3929066"/>
              <a:ext cx="4429156" cy="240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4" descr="http://cerealex.files.wordpress.com/2012/03/mundo-manos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48" y="571480"/>
              <a:ext cx="4429156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429375" y="564356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663300"/>
                </a:solidFill>
              </a:rPr>
              <a:t>(Himno del Año de la Fe)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286500" y="61436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663300"/>
                </a:solidFill>
              </a:rPr>
              <a:t>Diseño Sor Mª Celina OSC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500063"/>
            <a:ext cx="77866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http://www.latribuna.hn/wp-content/uploads/2012/01/igle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571500"/>
            <a:ext cx="76438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000100" y="4786322"/>
            <a:ext cx="7143800" cy="1000132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</a:rPr>
              <a:t>CREDO, DOMINE (Creo Señor)</a:t>
            </a:r>
          </a:p>
        </p:txBody>
      </p:sp>
    </p:spTree>
  </p:cSld>
  <p:clrMapOvr>
    <a:masterClrMapping/>
  </p:clrMapOvr>
  <p:transition spd="slow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500063"/>
            <a:ext cx="77866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http://3.bp.blogspot.com/-S9wylWPtjcI/T56y0tdc3fI/AAAAAAAAD94/JBXid57dhfQ/s640/a%C3%B1o+de+la+f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571500"/>
            <a:ext cx="76438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8 CuadroTexto"/>
          <p:cNvSpPr txBox="1">
            <a:spLocks noChangeArrowheads="1"/>
          </p:cNvSpPr>
          <p:nvPr/>
        </p:nvSpPr>
        <p:spPr bwMode="auto">
          <a:xfrm>
            <a:off x="1428750" y="1285875"/>
            <a:ext cx="6143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Caminamos llenos de expectativas,</a:t>
            </a:r>
            <a:br>
              <a:rPr lang="es-ES" sz="2400" b="1">
                <a:solidFill>
                  <a:schemeClr val="bg1"/>
                </a:solidFill>
              </a:rPr>
            </a:br>
            <a:r>
              <a:rPr lang="es-ES" sz="2400" b="1">
                <a:solidFill>
                  <a:schemeClr val="bg1"/>
                </a:solidFill>
              </a:rPr>
              <a:t>a tientas en la noche.</a:t>
            </a:r>
          </a:p>
        </p:txBody>
      </p:sp>
    </p:spTree>
  </p:cSld>
  <p:clrMapOvr>
    <a:masterClrMapping/>
  </p:clrMapOvr>
  <p:transition spd="slow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500063"/>
            <a:ext cx="46434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revistaecclesia.com/wp-content/uploads/2012/08/a%C3%B1o-fe-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571500"/>
            <a:ext cx="45005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57250" y="714375"/>
            <a:ext cx="2571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es-ES" sz="2800" b="1">
                <a:solidFill>
                  <a:srgbClr val="663300"/>
                </a:solidFill>
                <a:cs typeface="Times New Roman" pitchFamily="18" charset="0"/>
              </a:rPr>
              <a:t>ú</a:t>
            </a: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 que te re</a:t>
            </a:r>
            <a:r>
              <a:rPr lang="es-ES" sz="2800" b="1">
                <a:solidFill>
                  <a:srgbClr val="663300"/>
                </a:solidFill>
                <a:cs typeface="Times New Roman" pitchFamily="18" charset="0"/>
              </a:rPr>
              <a:t>ú</a:t>
            </a: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nes con nosotros</a:t>
            </a:r>
            <a:b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en el Adviento de la historia,</a:t>
            </a:r>
            <a:b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se para nosotros el Hijo del Alt</a:t>
            </a:r>
            <a:r>
              <a:rPr lang="es-ES" sz="2800" b="1">
                <a:solidFill>
                  <a:srgbClr val="663300"/>
                </a:solidFill>
                <a:cs typeface="Times New Roman" pitchFamily="18" charset="0"/>
              </a:rPr>
              <a:t>í</a:t>
            </a: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simo.</a:t>
            </a:r>
          </a:p>
          <a:p>
            <a:pPr algn="ctr" eaLnBrk="0" hangingPunct="0"/>
            <a:endParaRPr lang="es-ES" sz="2800" b="1">
              <a:solidFill>
                <a:srgbClr val="663300"/>
              </a:solidFill>
            </a:endParaRPr>
          </a:p>
          <a:p>
            <a:pPr algn="ctr" eaLnBrk="0" hangingPunct="0"/>
            <a:r>
              <a:rPr lang="es-ES" sz="2800" b="1">
                <a:solidFill>
                  <a:srgbClr val="663300"/>
                </a:solidFill>
                <a:cs typeface="Times New Roman" pitchFamily="18" charset="0"/>
              </a:rPr>
              <a:t>¡</a:t>
            </a: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Creo, Se</a:t>
            </a:r>
            <a:r>
              <a:rPr lang="es-ES" sz="2800" b="1">
                <a:solidFill>
                  <a:srgbClr val="663300"/>
                </a:solidFill>
                <a:cs typeface="Times New Roman" pitchFamily="18" charset="0"/>
              </a:rPr>
              <a:t>ñ</a:t>
            </a:r>
            <a:r>
              <a:rPr lang="es-ES" sz="2800" b="1">
                <a:solidFill>
                  <a:srgbClr val="663300"/>
                </a:solidFill>
                <a:latin typeface="Georgia" pitchFamily="18" charset="0"/>
                <a:cs typeface="Times New Roman" pitchFamily="18" charset="0"/>
              </a:rPr>
              <a:t>or!</a:t>
            </a:r>
            <a:endParaRPr lang="es-ES" sz="28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8072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://www.hermandaddelosestudiantes.es/website/wp-content/uploads/2012/08/a%C3%B1o-de-la-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79295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7 CuadroTexto"/>
          <p:cNvSpPr txBox="1">
            <a:spLocks noChangeArrowheads="1"/>
          </p:cNvSpPr>
          <p:nvPr/>
        </p:nvSpPr>
        <p:spPr bwMode="auto">
          <a:xfrm>
            <a:off x="714375" y="5143500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663300"/>
                </a:solidFill>
              </a:rPr>
              <a:t>Con los santos que caminan entre nosotros,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Señor, te pedimos que: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fe).</a:t>
            </a:r>
          </a:p>
        </p:txBody>
      </p:sp>
    </p:spTree>
  </p:cSld>
  <p:clrMapOvr>
    <a:masterClrMapping/>
  </p:clrMapOvr>
  <p:transition spd="slow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807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http://www.ompargentina.org.ar/FileandImageinIndex/prensa/pic/ano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7929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6 CuadroTexto"/>
          <p:cNvSpPr txBox="1">
            <a:spLocks noChangeArrowheads="1"/>
          </p:cNvSpPr>
          <p:nvPr/>
        </p:nvSpPr>
        <p:spPr bwMode="auto">
          <a:xfrm>
            <a:off x="642938" y="5072063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663300"/>
                </a:solidFill>
              </a:rPr>
              <a:t>Creo, Señor,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</a:t>
            </a:r>
          </a:p>
        </p:txBody>
      </p:sp>
    </p:spTree>
  </p:cSld>
  <p:clrMapOvr>
    <a:masterClrMapping/>
  </p:clrMapOvr>
  <p:transition spd="slow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55721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http://www.periodistadigital.com/imagenes/2012/01/05/cruz-4_56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5429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6 CuadroTexto"/>
          <p:cNvSpPr txBox="1">
            <a:spLocks noChangeArrowheads="1"/>
          </p:cNvSpPr>
          <p:nvPr/>
        </p:nvSpPr>
        <p:spPr bwMode="auto">
          <a:xfrm>
            <a:off x="6429375" y="500063"/>
            <a:ext cx="221456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663300"/>
                </a:solidFill>
              </a:rPr>
              <a:t>Caminamos débiles y perdidos,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sin el pan de cada día.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Tú que nos ha alimentado con la luz de la Navidad,</a:t>
            </a:r>
            <a:br>
              <a:rPr lang="es-ES" sz="2400" b="1">
                <a:solidFill>
                  <a:srgbClr val="663300"/>
                </a:solidFill>
              </a:rPr>
            </a:br>
            <a:r>
              <a:rPr lang="es-ES" sz="2400" b="1">
                <a:solidFill>
                  <a:srgbClr val="663300"/>
                </a:solidFill>
              </a:rPr>
              <a:t>se para nosotros la estrella de la mañana.</a:t>
            </a:r>
          </a:p>
          <a:p>
            <a:pPr algn="ctr"/>
            <a:endParaRPr lang="es-ES" sz="2400" b="1">
              <a:solidFill>
                <a:srgbClr val="663300"/>
              </a:solidFill>
            </a:endParaRPr>
          </a:p>
          <a:p>
            <a:pPr algn="ctr"/>
            <a:r>
              <a:rPr lang="es-ES" sz="2400" b="1">
                <a:solidFill>
                  <a:srgbClr val="663300"/>
                </a:solidFill>
              </a:rPr>
              <a:t>¡Creo, Señor!</a:t>
            </a:r>
            <a:endParaRPr lang="es-E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457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6 CuadroTexto"/>
          <p:cNvSpPr txBox="1">
            <a:spLocks noChangeArrowheads="1"/>
          </p:cNvSpPr>
          <p:nvPr/>
        </p:nvSpPr>
        <p:spPr bwMode="auto">
          <a:xfrm>
            <a:off x="5286375" y="785813"/>
            <a:ext cx="32861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663300"/>
                </a:solidFill>
              </a:rPr>
              <a:t>Con María, la primera creyente,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Señor, te pedimos: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fe).</a:t>
            </a:r>
          </a:p>
          <a:p>
            <a:pPr algn="ctr"/>
            <a:endParaRPr lang="es-ES" sz="2800" b="1">
              <a:solidFill>
                <a:srgbClr val="663300"/>
              </a:solidFill>
            </a:endParaRPr>
          </a:p>
          <a:p>
            <a:pPr algn="ctr"/>
            <a:r>
              <a:rPr lang="es-ES" sz="2800" b="1">
                <a:solidFill>
                  <a:srgbClr val="663300"/>
                </a:solidFill>
              </a:rPr>
              <a:t>Yo creo, Señor,</a:t>
            </a:r>
            <a:br>
              <a:rPr lang="es-ES" sz="2800" b="1">
                <a:solidFill>
                  <a:srgbClr val="663300"/>
                </a:solidFill>
              </a:rPr>
            </a:br>
            <a:r>
              <a:rPr lang="es-ES" sz="2800" b="1">
                <a:solidFill>
                  <a:srgbClr val="663300"/>
                </a:solidFill>
              </a:rPr>
              <a:t>adauge nobis fidem (aumentes nuestra fe).</a:t>
            </a:r>
          </a:p>
          <a:p>
            <a:endParaRPr lang="es-ES"/>
          </a:p>
        </p:txBody>
      </p:sp>
      <p:pic>
        <p:nvPicPr>
          <p:cNvPr id="9223" name="7 Imagen" descr="524832_10150636697001288_197478946287_9698518_1298382504_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44291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Mis Documentos\C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4 Imagen" descr="8db1cd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5 Imagen" descr="8db1cd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7151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Imagen" descr="8db1c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57864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www.mariocalvo.eu/RUTA%20DE%20LA%20LANA/09ETAPA/09caminan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571500"/>
            <a:ext cx="56435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7 CuadroTexto"/>
          <p:cNvSpPr txBox="1">
            <a:spLocks noChangeArrowheads="1"/>
          </p:cNvSpPr>
          <p:nvPr/>
        </p:nvSpPr>
        <p:spPr bwMode="auto">
          <a:xfrm>
            <a:off x="6500813" y="642938"/>
            <a:ext cx="2071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663300"/>
                </a:solidFill>
              </a:rPr>
              <a:t>Caminamos cansados y sufriendo,</a:t>
            </a:r>
            <a:br>
              <a:rPr lang="es-ES" sz="2000" b="1">
                <a:solidFill>
                  <a:srgbClr val="663300"/>
                </a:solidFill>
              </a:rPr>
            </a:br>
            <a:r>
              <a:rPr lang="es-ES" sz="2000" b="1">
                <a:solidFill>
                  <a:srgbClr val="663300"/>
                </a:solidFill>
              </a:rPr>
              <a:t>Con las heridas que siguen abiertas.</a:t>
            </a:r>
            <a:br>
              <a:rPr lang="es-ES" sz="2000" b="1">
                <a:solidFill>
                  <a:srgbClr val="663300"/>
                </a:solidFill>
              </a:rPr>
            </a:br>
            <a:r>
              <a:rPr lang="es-ES" sz="2000" b="1">
                <a:solidFill>
                  <a:srgbClr val="663300"/>
                </a:solidFill>
              </a:rPr>
              <a:t>Tú que sanas a los que te buscan en el desierto,</a:t>
            </a:r>
            <a:br>
              <a:rPr lang="es-ES" sz="2000" b="1">
                <a:solidFill>
                  <a:srgbClr val="663300"/>
                </a:solidFill>
              </a:rPr>
            </a:br>
            <a:r>
              <a:rPr lang="es-ES" sz="2000" b="1">
                <a:solidFill>
                  <a:srgbClr val="663300"/>
                </a:solidFill>
              </a:rPr>
              <a:t>se para nosotros la mano que sana.</a:t>
            </a:r>
          </a:p>
          <a:p>
            <a:pPr algn="ctr"/>
            <a:endParaRPr lang="es-ES" sz="2000" b="1">
              <a:solidFill>
                <a:srgbClr val="663300"/>
              </a:solidFill>
            </a:endParaRPr>
          </a:p>
          <a:p>
            <a:pPr algn="ctr"/>
            <a:r>
              <a:rPr lang="es-ES" sz="2000" b="1">
                <a:solidFill>
                  <a:srgbClr val="663300"/>
                </a:solidFill>
              </a:rPr>
              <a:t>¡Creo, Señor!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heme/theme1.xml><?xml version="1.0" encoding="utf-8"?>
<a:theme xmlns:a="http://schemas.openxmlformats.org/drawingml/2006/main" name="AÑO DE LA FE. Sor Mª cel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AÑO DE LA FE. Sor Mª celina</Template>
  <TotalTime>7</TotalTime>
  <Words>117</Words>
  <Application>Microsoft Office PowerPoint</Application>
  <PresentationFormat>Presentación en pantalla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AÑO DE LA FE. Sor Mª celina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Adriasza</dc:creator>
  <cp:lastModifiedBy>Adriasza</cp:lastModifiedBy>
  <cp:revision>1</cp:revision>
  <dcterms:created xsi:type="dcterms:W3CDTF">2012-10-10T22:22:17Z</dcterms:created>
  <dcterms:modified xsi:type="dcterms:W3CDTF">2012-10-10T22:29:42Z</dcterms:modified>
</cp:coreProperties>
</file>