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1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955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45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11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00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65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36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1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14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65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22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84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4301D-D715-4A9E-BB89-21DD6CF9AEE9}" type="datetimeFigureOut">
              <a:rPr lang="es-ES" smtClean="0"/>
              <a:t>19/12/2017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3091-55CC-4C16-9583-8C11BDA887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1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Quiero%20ser%20Santo%20%20Betsaida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9144000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esultado de imagen de todos los santos para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0154"/>
            <a:ext cx="5688632" cy="50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ang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55" y="490667"/>
            <a:ext cx="1453845" cy="19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12900" y="103942"/>
            <a:ext cx="6143275" cy="1520494"/>
          </a:xfrm>
          <a:prstGeom prst="wedgeRoundRectCallout">
            <a:avLst>
              <a:gd name="adj1" fmla="val 85979"/>
              <a:gd name="adj2" fmla="val 312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81774" y="120121"/>
            <a:ext cx="736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¡Hola amiguitos!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¿Recordáis que el 1 de noviembre 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celebramos la fiesta de todos los santos?</a:t>
            </a:r>
            <a:endParaRPr 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81000">
              <a:srgbClr val="FFFFFF"/>
            </a:gs>
            <a:gs pos="88000">
              <a:srgbClr val="9C6563"/>
            </a:gs>
            <a:gs pos="85000">
              <a:srgbClr val="80302D"/>
            </a:gs>
            <a:gs pos="86000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7384"/>
            <a:ext cx="81157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de an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55" y="490667"/>
            <a:ext cx="1453845" cy="19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5326148" y="44624"/>
            <a:ext cx="2198179" cy="2016224"/>
          </a:xfrm>
          <a:prstGeom prst="wedgeRoundRectCallout">
            <a:avLst>
              <a:gd name="adj1" fmla="val 88028"/>
              <a:gd name="adj2" fmla="val 175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364088" y="121856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Los santos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son los amigos 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 Jesús 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que ya están con él en el cielo. </a:t>
            </a:r>
            <a:endParaRPr 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niño volando con glo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431"/>
            <a:ext cx="5118422" cy="68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51520" y="1196752"/>
            <a:ext cx="1926938" cy="1512168"/>
            <a:chOff x="251520" y="1196752"/>
            <a:chExt cx="1926938" cy="1512168"/>
          </a:xfrm>
        </p:grpSpPr>
        <p:sp>
          <p:nvSpPr>
            <p:cNvPr id="3" name="2 Llamada ovalada"/>
            <p:cNvSpPr/>
            <p:nvPr/>
          </p:nvSpPr>
          <p:spPr>
            <a:xfrm>
              <a:off x="251520" y="1196752"/>
              <a:ext cx="1926938" cy="1512168"/>
            </a:xfrm>
            <a:prstGeom prst="wedgeEllipseCallout">
              <a:avLst>
                <a:gd name="adj1" fmla="val 121534"/>
                <a:gd name="adj2" fmla="val 621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251520" y="1486235"/>
              <a:ext cx="1926938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Quiero ser</a:t>
              </a:r>
            </a:p>
            <a:p>
              <a:pPr algn="ctr"/>
              <a:r>
                <a:rPr lang="es-E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SANTA</a:t>
              </a:r>
              <a:endParaRPr lang="es-E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6990630" y="3645024"/>
            <a:ext cx="2045866" cy="1656184"/>
            <a:chOff x="6990630" y="3645024"/>
            <a:chExt cx="2045866" cy="1656184"/>
          </a:xfrm>
        </p:grpSpPr>
        <p:sp>
          <p:nvSpPr>
            <p:cNvPr id="5" name="4 Llamada ovalada"/>
            <p:cNvSpPr/>
            <p:nvPr/>
          </p:nvSpPr>
          <p:spPr>
            <a:xfrm>
              <a:off x="6990630" y="3645024"/>
              <a:ext cx="2045866" cy="1656184"/>
            </a:xfrm>
            <a:prstGeom prst="wedgeEllipseCallout">
              <a:avLst>
                <a:gd name="adj1" fmla="val -126453"/>
                <a:gd name="adj2" fmla="val 464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7037550" y="4005064"/>
              <a:ext cx="1926938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2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Quiero ser</a:t>
              </a:r>
            </a:p>
            <a:p>
              <a:pPr algn="ctr"/>
              <a:r>
                <a:rPr lang="es-E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SANTO</a:t>
              </a:r>
              <a:endParaRPr lang="es-ES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8" name="Picture 4" descr="Resultado de imagen de notas musicales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9" y="5082282"/>
            <a:ext cx="182720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0" y="408926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omic Sans MS" panose="030F0702030302020204" pitchFamily="66" charset="0"/>
              </a:rPr>
              <a:t>¡¡¡Yo también quiero ser SANTO </a:t>
            </a:r>
          </a:p>
          <a:p>
            <a:r>
              <a:rPr lang="es-ES" sz="2000" dirty="0" smtClean="0">
                <a:latin typeface="Comic Sans MS" panose="030F0702030302020204" pitchFamily="66" charset="0"/>
              </a:rPr>
              <a:t>y hacer fiesta con Jesús y sus amigos!!!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pic>
        <p:nvPicPr>
          <p:cNvPr id="14" name="Picture 2" descr="Resultado de imagen de niño volando con glob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7" t="11687" b="62964"/>
          <a:stretch/>
        </p:blipFill>
        <p:spPr bwMode="auto">
          <a:xfrm>
            <a:off x="6876256" y="-99392"/>
            <a:ext cx="1888825" cy="17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de ang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0" y="977245"/>
            <a:ext cx="1453845" cy="19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7596336" y="1632283"/>
            <a:ext cx="0" cy="788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so7D5D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t="39448" r="61043" b="24374"/>
          <a:stretch/>
        </p:blipFill>
        <p:spPr bwMode="auto">
          <a:xfrm>
            <a:off x="6273171" y="1232378"/>
            <a:ext cx="2836580" cy="562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eiep\Escritorio\Alberta y maestr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9" t="4882" r="4000" b="30075"/>
          <a:stretch/>
        </p:blipFill>
        <p:spPr bwMode="auto">
          <a:xfrm>
            <a:off x="3131840" y="722313"/>
            <a:ext cx="2895485" cy="613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30959" r="41562"/>
          <a:stretch/>
        </p:blipFill>
        <p:spPr bwMode="auto">
          <a:xfrm>
            <a:off x="7074" y="1456398"/>
            <a:ext cx="2884837" cy="540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260648"/>
            <a:ext cx="237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MADRE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56176" y="309048"/>
            <a:ext cx="2715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ALBERTA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2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A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so62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6606" r="6944" b="27162"/>
          <a:stretch>
            <a:fillRect/>
          </a:stretch>
        </p:blipFill>
        <p:spPr bwMode="auto">
          <a:xfrm>
            <a:off x="1835696" y="-62309"/>
            <a:ext cx="5472608" cy="691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n de ang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40" y="221161"/>
            <a:ext cx="1453845" cy="19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5209310" y="2855927"/>
            <a:ext cx="3679676" cy="1581185"/>
          </a:xfrm>
          <a:prstGeom prst="wedgeRoundRectCallout">
            <a:avLst>
              <a:gd name="adj1" fmla="val 31879"/>
              <a:gd name="adj2" fmla="val -1535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220072" y="3113673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Un 21 de diciembre de 1922 Madre Alberta finalmente hizo realidad su sueño de ir al cielo con Jesús</a:t>
            </a: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9144000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msoE5E1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1" t="6474" r="20226" b="78288"/>
          <a:stretch/>
        </p:blipFill>
        <p:spPr bwMode="auto">
          <a:xfrm>
            <a:off x="806655" y="318948"/>
            <a:ext cx="3117273" cy="12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soE5E1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23362" r="65222" b="33595"/>
          <a:stretch/>
        </p:blipFill>
        <p:spPr bwMode="auto">
          <a:xfrm>
            <a:off x="395536" y="2348880"/>
            <a:ext cx="2417115" cy="36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soE5E1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4" t="19898" r="9076" b="38873"/>
          <a:stretch/>
        </p:blipFill>
        <p:spPr bwMode="auto">
          <a:xfrm>
            <a:off x="3923928" y="3241607"/>
            <a:ext cx="3569045" cy="3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de ang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48" y="1612776"/>
            <a:ext cx="1453845" cy="19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4283968" y="188640"/>
            <a:ext cx="3885715" cy="1512168"/>
            <a:chOff x="4572000" y="480447"/>
            <a:chExt cx="3744416" cy="1512168"/>
          </a:xfrm>
        </p:grpSpPr>
        <p:sp>
          <p:nvSpPr>
            <p:cNvPr id="9" name="8 Llamada rectangular redondeada"/>
            <p:cNvSpPr/>
            <p:nvPr/>
          </p:nvSpPr>
          <p:spPr>
            <a:xfrm>
              <a:off x="4572000" y="480447"/>
              <a:ext cx="3422316" cy="1512168"/>
            </a:xfrm>
            <a:prstGeom prst="wedgeRoundRectCallout">
              <a:avLst>
                <a:gd name="adj1" fmla="val 63871"/>
                <a:gd name="adj2" fmla="val 10141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572000" y="597168"/>
              <a:ext cx="3744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Y ¿sabéis quiénes salieron también a recibirla? Sus 3 angelitos: Bernardo, Catalina</a:t>
              </a:r>
            </a:p>
            <a:p>
              <a:r>
                <a:rPr lang="es-ES" sz="2000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y Bernardito …</a:t>
              </a:r>
              <a:endParaRPr lang="es-ES" sz="2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8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sultado de imagen de niños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3" y="2490381"/>
            <a:ext cx="7429306" cy="436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so622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49455" r="57376" b="27162"/>
          <a:stretch/>
        </p:blipFill>
        <p:spPr bwMode="auto">
          <a:xfrm>
            <a:off x="0" y="-27384"/>
            <a:ext cx="2092037" cy="24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2267744" y="1628800"/>
            <a:ext cx="62646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411760" y="1630541"/>
            <a:ext cx="601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prstClr val="white"/>
                </a:solidFill>
                <a:latin typeface="Comic Sans MS" panose="030F0702030302020204" pitchFamily="66" charset="0"/>
              </a:rPr>
              <a:t>Madre Alberta, desde el cielo sigue cuidando </a:t>
            </a:r>
            <a:r>
              <a:rPr lang="es-ES" dirty="0" smtClean="0">
                <a:solidFill>
                  <a:prstClr val="white"/>
                </a:solidFill>
                <a:latin typeface="Comic Sans MS" panose="030F0702030302020204" pitchFamily="66" charset="0"/>
              </a:rPr>
              <a:t>de </a:t>
            </a:r>
            <a:r>
              <a:rPr lang="es-ES" dirty="0">
                <a:solidFill>
                  <a:prstClr val="white"/>
                </a:solidFill>
                <a:latin typeface="Comic Sans MS" panose="030F0702030302020204" pitchFamily="66" charset="0"/>
              </a:rPr>
              <a:t>nosotros. ¡¡¡Te queremos!!! Muchos besos</a:t>
            </a:r>
          </a:p>
        </p:txBody>
      </p:sp>
    </p:spTree>
    <p:extLst>
      <p:ext uri="{BB962C8B-B14F-4D97-AF65-F5344CB8AC3E}">
        <p14:creationId xmlns:p14="http://schemas.microsoft.com/office/powerpoint/2010/main" val="26638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113</Words>
  <Application>Microsoft Office PowerPoint</Application>
  <PresentationFormat>Presentación en pantalla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12</cp:revision>
  <dcterms:created xsi:type="dcterms:W3CDTF">2017-10-29T17:31:35Z</dcterms:created>
  <dcterms:modified xsi:type="dcterms:W3CDTF">2017-12-19T09:01:10Z</dcterms:modified>
</cp:coreProperties>
</file>