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FDFE"/>
    <a:srgbClr val="D3FBFD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615" autoAdjust="0"/>
    <p:restoredTop sz="86432" autoAdjust="0"/>
  </p:normalViewPr>
  <p:slideViewPr>
    <p:cSldViewPr>
      <p:cViewPr>
        <p:scale>
          <a:sx n="81" d="100"/>
          <a:sy n="81" d="100"/>
        </p:scale>
        <p:origin x="-1608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C85FB-4A2B-4D58-8600-FA1A2186642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880613B-3099-4915-B6A4-04CCC1318339}">
      <dgm:prSet custT="1"/>
      <dgm:spPr/>
      <dgm:t>
        <a:bodyPr/>
        <a:lstStyle/>
        <a:p>
          <a:r>
            <a:rPr lang="es-ES" sz="1200" dirty="0" smtClean="0"/>
            <a:t>INSTITUTO RELIGIOSAS PUREZA DE MARÍA</a:t>
          </a:r>
          <a:endParaRPr lang="es-ES" sz="1200" dirty="0"/>
        </a:p>
      </dgm:t>
    </dgm:pt>
    <dgm:pt modelId="{714891E5-1C13-4285-838A-DCE4CDADCA8E}" type="parTrans" cxnId="{7ACE45FC-8558-40A6-B443-2E3840AEA00E}">
      <dgm:prSet/>
      <dgm:spPr/>
      <dgm:t>
        <a:bodyPr/>
        <a:lstStyle/>
        <a:p>
          <a:endParaRPr lang="es-ES"/>
        </a:p>
      </dgm:t>
    </dgm:pt>
    <dgm:pt modelId="{D7338FC1-9F33-432E-A7B6-F2117FAF699B}" type="sibTrans" cxnId="{7ACE45FC-8558-40A6-B443-2E3840AEA00E}">
      <dgm:prSet custT="1"/>
      <dgm:spPr>
        <a:ln>
          <a:noFill/>
        </a:ln>
      </dgm:spPr>
      <dgm:t>
        <a:bodyPr/>
        <a:lstStyle/>
        <a:p>
          <a:pPr algn="ctr"/>
          <a:endParaRPr lang="es-ES" sz="800" dirty="0"/>
        </a:p>
      </dgm:t>
    </dgm:pt>
    <dgm:pt modelId="{15266E6C-F5BA-4219-B8ED-84FB0A51D002}">
      <dgm:prSet custT="1"/>
      <dgm:spPr/>
      <dgm:t>
        <a:bodyPr/>
        <a:lstStyle/>
        <a:p>
          <a:r>
            <a:rPr lang="es-ES" sz="1200" dirty="0" smtClean="0"/>
            <a:t>SUPERIORA GENERAL</a:t>
          </a:r>
          <a:endParaRPr lang="es-ES" sz="1200" dirty="0"/>
        </a:p>
      </dgm:t>
    </dgm:pt>
    <dgm:pt modelId="{FCEE9DE9-E369-490F-9B4C-876F73736761}" type="parTrans" cxnId="{A4B62191-7925-4F5F-BE97-B8EBFDA2C8F1}">
      <dgm:prSet/>
      <dgm:spPr/>
      <dgm:t>
        <a:bodyPr/>
        <a:lstStyle/>
        <a:p>
          <a:endParaRPr lang="es-ES"/>
        </a:p>
      </dgm:t>
    </dgm:pt>
    <dgm:pt modelId="{216E395A-045A-4BA2-B1B2-3FE6DE7C8B80}" type="sibTrans" cxnId="{A4B62191-7925-4F5F-BE97-B8EBFDA2C8F1}">
      <dgm:prSet/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s-ES"/>
        </a:p>
      </dgm:t>
    </dgm:pt>
    <dgm:pt modelId="{F5679BED-E24A-4021-884F-F91DE6AF0780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" sz="1100" dirty="0" smtClean="0"/>
            <a:t>REPRESENTANTE </a:t>
          </a:r>
        </a:p>
        <a:p>
          <a:r>
            <a:rPr lang="es-ES" sz="1100" dirty="0" smtClean="0"/>
            <a:t>ÁFRICA  (1)</a:t>
          </a:r>
          <a:endParaRPr lang="es-ES" sz="1100" dirty="0"/>
        </a:p>
      </dgm:t>
    </dgm:pt>
    <dgm:pt modelId="{1802A7E8-C273-46AF-8D87-BD3DF5FF6313}" type="parTrans" cxnId="{AF9F44B2-F180-43CA-AA6A-CF4F2D00B32D}">
      <dgm:prSet/>
      <dgm:spPr/>
      <dgm:t>
        <a:bodyPr/>
        <a:lstStyle/>
        <a:p>
          <a:endParaRPr lang="es-ES"/>
        </a:p>
      </dgm:t>
    </dgm:pt>
    <dgm:pt modelId="{80E69F26-462C-4593-9E72-9B1B06C00ED6}" type="sibTrans" cxnId="{AF9F44B2-F180-43CA-AA6A-CF4F2D00B32D}">
      <dgm:prSet/>
      <dgm:spPr>
        <a:ln>
          <a:noFill/>
        </a:ln>
      </dgm:spPr>
      <dgm:t>
        <a:bodyPr/>
        <a:lstStyle/>
        <a:p>
          <a:endParaRPr lang="es-ES" dirty="0"/>
        </a:p>
      </dgm:t>
    </dgm:pt>
    <dgm:pt modelId="{898F55A5-3ED0-4937-97D9-C69B9A2DE1B0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S" sz="1100" dirty="0" smtClean="0"/>
            <a:t>REPRESENTANTES </a:t>
          </a:r>
        </a:p>
        <a:p>
          <a:pPr algn="ctr"/>
          <a:r>
            <a:rPr lang="es-ES" sz="1100" dirty="0" smtClean="0"/>
            <a:t>AMÉRICA (2)</a:t>
          </a:r>
          <a:endParaRPr lang="es-ES" sz="1100" dirty="0"/>
        </a:p>
      </dgm:t>
    </dgm:pt>
    <dgm:pt modelId="{D30F59E6-2BAD-4FB1-A2C7-A1E5C6EE3E29}" type="parTrans" cxnId="{96053931-A5C9-4A76-9A5D-7F41F2E19829}">
      <dgm:prSet/>
      <dgm:spPr/>
      <dgm:t>
        <a:bodyPr/>
        <a:lstStyle/>
        <a:p>
          <a:endParaRPr lang="es-ES"/>
        </a:p>
      </dgm:t>
    </dgm:pt>
    <dgm:pt modelId="{E43C1FD2-E83B-46D3-8FD1-54818459ED2B}" type="sibTrans" cxnId="{96053931-A5C9-4A76-9A5D-7F41F2E19829}">
      <dgm:prSet/>
      <dgm:spPr>
        <a:ln>
          <a:noFill/>
        </a:ln>
      </dgm:spPr>
      <dgm:t>
        <a:bodyPr/>
        <a:lstStyle/>
        <a:p>
          <a:endParaRPr lang="es-ES" dirty="0"/>
        </a:p>
      </dgm:t>
    </dgm:pt>
    <dgm:pt modelId="{D9840853-394F-4794-A936-F00EC1EE56A6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" sz="1100" dirty="0" smtClean="0"/>
            <a:t>REPRESENTANTE</a:t>
          </a:r>
        </a:p>
        <a:p>
          <a:r>
            <a:rPr lang="es-ES" sz="1100" dirty="0" smtClean="0"/>
            <a:t>EUROPA (1)</a:t>
          </a:r>
          <a:endParaRPr lang="es-ES" sz="1100" dirty="0"/>
        </a:p>
      </dgm:t>
    </dgm:pt>
    <dgm:pt modelId="{10014ED2-B037-4E7D-86CA-13ADA97FC469}" type="parTrans" cxnId="{1BF84A3B-8880-407F-9070-BEE2AFB9B8FE}">
      <dgm:prSet/>
      <dgm:spPr/>
      <dgm:t>
        <a:bodyPr/>
        <a:lstStyle/>
        <a:p>
          <a:endParaRPr lang="es-ES"/>
        </a:p>
      </dgm:t>
    </dgm:pt>
    <dgm:pt modelId="{EB3E53AE-B85B-49E5-90C0-29961B966991}" type="sibTrans" cxnId="{1BF84A3B-8880-407F-9070-BEE2AFB9B8FE}">
      <dgm:prSet/>
      <dgm:spPr>
        <a:ln>
          <a:noFill/>
        </a:ln>
      </dgm:spPr>
      <dgm:t>
        <a:bodyPr/>
        <a:lstStyle/>
        <a:p>
          <a:endParaRPr lang="es-ES" dirty="0"/>
        </a:p>
      </dgm:t>
    </dgm:pt>
    <dgm:pt modelId="{03D11905-FBB1-4C9C-8B3F-485B63E2FE5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ITALIA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dirty="0">
            <a:solidFill>
              <a:schemeClr val="accent1">
                <a:lumMod val="75000"/>
              </a:schemeClr>
            </a:solidFill>
          </a:endParaRPr>
        </a:p>
      </dgm:t>
    </dgm:pt>
    <dgm:pt modelId="{64157830-2979-4BFC-9969-C6B39A4C4F0F}" type="parTrans" cxnId="{8F14C0B0-7B75-4448-AA6C-ED5F94EBC262}">
      <dgm:prSet/>
      <dgm:spPr/>
      <dgm:t>
        <a:bodyPr/>
        <a:lstStyle/>
        <a:p>
          <a:endParaRPr lang="es-ES"/>
        </a:p>
      </dgm:t>
    </dgm:pt>
    <dgm:pt modelId="{6F946EE3-38E6-42C3-A677-ED0C40D7792E}" type="sibTrans" cxnId="{8F14C0B0-7B75-4448-AA6C-ED5F94EBC262}">
      <dgm:prSet custT="1"/>
      <dgm:spPr>
        <a:ln>
          <a:noFill/>
        </a:ln>
      </dgm:spPr>
      <dgm:t>
        <a:bodyPr/>
        <a:lstStyle/>
        <a:p>
          <a:pPr algn="ctr"/>
          <a:endParaRPr lang="es-ES" sz="800" dirty="0"/>
        </a:p>
      </dgm:t>
    </dgm:pt>
    <dgm:pt modelId="{699ADE3D-4BA4-4A04-8C21-D0A7B48D00B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R.D. </a:t>
          </a: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CONGO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dirty="0">
            <a:solidFill>
              <a:schemeClr val="accent1">
                <a:lumMod val="75000"/>
              </a:schemeClr>
            </a:solidFill>
          </a:endParaRPr>
        </a:p>
      </dgm:t>
    </dgm:pt>
    <dgm:pt modelId="{6B0614EF-4C6A-402F-9D3D-D5A4ABA817A2}" type="parTrans" cxnId="{8029F1B4-2BF7-43EF-A27A-755B2C4CD8A4}">
      <dgm:prSet/>
      <dgm:spPr/>
      <dgm:t>
        <a:bodyPr/>
        <a:lstStyle/>
        <a:p>
          <a:endParaRPr lang="es-ES"/>
        </a:p>
      </dgm:t>
    </dgm:pt>
    <dgm:pt modelId="{CF1BC0D0-FE0F-4A7D-B849-B0590E580E50}" type="sibTrans" cxnId="{8029F1B4-2BF7-43EF-A27A-755B2C4CD8A4}">
      <dgm:prSet custT="1"/>
      <dgm:spPr>
        <a:ln>
          <a:noFill/>
        </a:ln>
      </dgm:spPr>
      <dgm:t>
        <a:bodyPr/>
        <a:lstStyle/>
        <a:p>
          <a:pPr algn="ctr"/>
          <a:endParaRPr lang="es-ES" sz="800" dirty="0"/>
        </a:p>
      </dgm:t>
    </dgm:pt>
    <dgm:pt modelId="{46AC9DED-8847-4AE9-A6C3-A0CF7B1BF4B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CAMERÚN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Consejo Ej</a:t>
          </a:r>
          <a:r>
            <a:rPr lang="es-ES" sz="1000" b="1" dirty="0" smtClean="0"/>
            <a:t>.</a:t>
          </a:r>
          <a:endParaRPr lang="es-ES" sz="1000" b="1" dirty="0"/>
        </a:p>
      </dgm:t>
    </dgm:pt>
    <dgm:pt modelId="{5410A791-5D46-4F5C-A3D4-AB8A5C882D1C}" type="parTrans" cxnId="{AC7F922D-A43B-4793-B564-526BF3499DBE}">
      <dgm:prSet/>
      <dgm:spPr/>
      <dgm:t>
        <a:bodyPr/>
        <a:lstStyle/>
        <a:p>
          <a:endParaRPr lang="es-ES"/>
        </a:p>
      </dgm:t>
    </dgm:pt>
    <dgm:pt modelId="{0BB2C3B1-8C08-4483-A466-E17611A75CD1}" type="sibTrans" cxnId="{AC7F922D-A43B-4793-B564-526BF3499DBE}">
      <dgm:prSet custT="1"/>
      <dgm:spPr>
        <a:ln>
          <a:noFill/>
        </a:ln>
      </dgm:spPr>
      <dgm:t>
        <a:bodyPr/>
        <a:lstStyle/>
        <a:p>
          <a:pPr algn="ctr"/>
          <a:endParaRPr lang="es-ES" sz="800" dirty="0"/>
        </a:p>
      </dgm:t>
    </dgm:pt>
    <dgm:pt modelId="{976301B0-A646-43ED-ADF5-9F82A505D77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PANAMÁ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dirty="0">
            <a:solidFill>
              <a:schemeClr val="accent1">
                <a:lumMod val="75000"/>
              </a:schemeClr>
            </a:solidFill>
          </a:endParaRPr>
        </a:p>
      </dgm:t>
    </dgm:pt>
    <dgm:pt modelId="{1E4F0D54-45C2-4C3E-818C-313748513B0B}" type="parTrans" cxnId="{88DBF64A-4737-428C-9156-3C1CD07B0DA0}">
      <dgm:prSet/>
      <dgm:spPr/>
      <dgm:t>
        <a:bodyPr/>
        <a:lstStyle/>
        <a:p>
          <a:endParaRPr lang="es-ES"/>
        </a:p>
      </dgm:t>
    </dgm:pt>
    <dgm:pt modelId="{4D42A599-27BB-4080-AB2B-87F6EBB2B679}" type="sibTrans" cxnId="{88DBF64A-4737-428C-9156-3C1CD07B0DA0}">
      <dgm:prSet custT="1"/>
      <dgm:spPr>
        <a:ln>
          <a:noFill/>
        </a:ln>
      </dgm:spPr>
      <dgm:t>
        <a:bodyPr/>
        <a:lstStyle/>
        <a:p>
          <a:pPr algn="ctr"/>
          <a:endParaRPr lang="es-ES" sz="800" dirty="0"/>
        </a:p>
      </dgm:t>
    </dgm:pt>
    <dgm:pt modelId="{27F64DBE-346E-4A49-913E-7C049D9A174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NICARAGUA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dirty="0">
            <a:solidFill>
              <a:schemeClr val="accent1">
                <a:lumMod val="75000"/>
              </a:schemeClr>
            </a:solidFill>
          </a:endParaRPr>
        </a:p>
      </dgm:t>
    </dgm:pt>
    <dgm:pt modelId="{55BAA388-406F-41C9-9A24-3182903E5950}" type="parTrans" cxnId="{873D45B2-964D-43BA-8585-2A915072CC41}">
      <dgm:prSet/>
      <dgm:spPr/>
      <dgm:t>
        <a:bodyPr/>
        <a:lstStyle/>
        <a:p>
          <a:endParaRPr lang="es-ES"/>
        </a:p>
      </dgm:t>
    </dgm:pt>
    <dgm:pt modelId="{3DE19DAB-ACB3-4F9D-AEBF-0BF6905AC87D}" type="sibTrans" cxnId="{873D45B2-964D-43BA-8585-2A915072CC41}">
      <dgm:prSet custT="1"/>
      <dgm:spPr>
        <a:ln>
          <a:noFill/>
        </a:ln>
      </dgm:spPr>
      <dgm:t>
        <a:bodyPr/>
        <a:lstStyle/>
        <a:p>
          <a:pPr algn="ctr"/>
          <a:endParaRPr lang="es-ES" sz="800" dirty="0"/>
        </a:p>
      </dgm:t>
    </dgm:pt>
    <dgm:pt modelId="{ABC6EC5B-71EC-442C-956F-9A72EFF70EA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VENEZUELA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dirty="0">
            <a:solidFill>
              <a:schemeClr val="accent1">
                <a:lumMod val="75000"/>
              </a:schemeClr>
            </a:solidFill>
          </a:endParaRPr>
        </a:p>
      </dgm:t>
    </dgm:pt>
    <dgm:pt modelId="{E1F88655-AFE7-46B8-8FC8-212275B2EB5F}" type="parTrans" cxnId="{5DD343C4-D1FA-4C0A-BC61-101A309357B1}">
      <dgm:prSet/>
      <dgm:spPr/>
      <dgm:t>
        <a:bodyPr/>
        <a:lstStyle/>
        <a:p>
          <a:endParaRPr lang="es-ES"/>
        </a:p>
      </dgm:t>
    </dgm:pt>
    <dgm:pt modelId="{A1448233-2072-4025-B8A4-5F1B2EF0D79D}" type="sibTrans" cxnId="{5DD343C4-D1FA-4C0A-BC61-101A309357B1}">
      <dgm:prSet custT="1"/>
      <dgm:spPr>
        <a:ln>
          <a:noFill/>
        </a:ln>
      </dgm:spPr>
      <dgm:t>
        <a:bodyPr/>
        <a:lstStyle/>
        <a:p>
          <a:pPr algn="ctr"/>
          <a:endParaRPr lang="es-ES" sz="800" dirty="0"/>
        </a:p>
      </dgm:t>
    </dgm:pt>
    <dgm:pt modelId="{847BD53E-8BCB-434F-812D-CCC60A8EBB7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ESPAÑA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dirty="0">
            <a:solidFill>
              <a:schemeClr val="accent1">
                <a:lumMod val="75000"/>
              </a:schemeClr>
            </a:solidFill>
          </a:endParaRPr>
        </a:p>
      </dgm:t>
    </dgm:pt>
    <dgm:pt modelId="{996A2F31-2356-4452-B53A-B268232E654B}" type="parTrans" cxnId="{AE917257-A315-4A7E-98C0-E8BFFCDD57CC}">
      <dgm:prSet/>
      <dgm:spPr/>
      <dgm:t>
        <a:bodyPr/>
        <a:lstStyle/>
        <a:p>
          <a:endParaRPr lang="es-ES"/>
        </a:p>
      </dgm:t>
    </dgm:pt>
    <dgm:pt modelId="{C329C7F8-190D-4B22-9C29-A3A2B8B79EE6}" type="sibTrans" cxnId="{AE917257-A315-4A7E-98C0-E8BFFCDD57CC}">
      <dgm:prSet custT="1"/>
      <dgm:spPr>
        <a:ln>
          <a:noFill/>
        </a:ln>
      </dgm:spPr>
      <dgm:t>
        <a:bodyPr/>
        <a:lstStyle/>
        <a:p>
          <a:pPr algn="ctr"/>
          <a:endParaRPr lang="es-ES" sz="800" dirty="0"/>
        </a:p>
      </dgm:t>
    </dgm:pt>
    <dgm:pt modelId="{ED7F6615-927A-4336-B0F0-351FDE6C8300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CASA MADRE</a:t>
          </a:r>
        </a:p>
        <a:p>
          <a:r>
            <a:rPr lang="es-ES" sz="800" dirty="0" smtClean="0">
              <a:solidFill>
                <a:schemeClr val="accent1"/>
              </a:solidFill>
            </a:rPr>
            <a:t>BILBAO</a:t>
          </a:r>
        </a:p>
        <a:p>
          <a:r>
            <a:rPr lang="es-ES" sz="800" dirty="0" smtClean="0">
              <a:solidFill>
                <a:schemeClr val="accent1"/>
              </a:solidFill>
            </a:rPr>
            <a:t>CESAG</a:t>
          </a:r>
        </a:p>
        <a:p>
          <a:r>
            <a:rPr lang="es-ES" sz="800" dirty="0" smtClean="0">
              <a:solidFill>
                <a:schemeClr val="accent1"/>
              </a:solidFill>
            </a:rPr>
            <a:t>ESTABLIMENTS</a:t>
          </a:r>
        </a:p>
        <a:p>
          <a:r>
            <a:rPr lang="es-ES" sz="800" dirty="0" smtClean="0">
              <a:solidFill>
                <a:schemeClr val="accent1"/>
              </a:solidFill>
            </a:rPr>
            <a:t>GRANADA</a:t>
          </a:r>
        </a:p>
        <a:p>
          <a:r>
            <a:rPr lang="es-ES" sz="800" dirty="0" smtClean="0">
              <a:solidFill>
                <a:schemeClr val="accent1"/>
              </a:solidFill>
            </a:rPr>
            <a:t>GRAO</a:t>
          </a:r>
        </a:p>
        <a:p>
          <a:r>
            <a:rPr lang="es-ES" sz="800" dirty="0" smtClean="0">
              <a:solidFill>
                <a:schemeClr val="accent1"/>
              </a:solidFill>
            </a:rPr>
            <a:t>INCA</a:t>
          </a:r>
        </a:p>
        <a:p>
          <a:r>
            <a:rPr lang="es-ES" sz="800" dirty="0" smtClean="0">
              <a:solidFill>
                <a:schemeClr val="accent1"/>
              </a:solidFill>
            </a:rPr>
            <a:t>LA CUESTA</a:t>
          </a:r>
        </a:p>
        <a:p>
          <a:r>
            <a:rPr lang="es-ES" sz="800" dirty="0" smtClean="0">
              <a:solidFill>
                <a:schemeClr val="accent1"/>
              </a:solidFill>
            </a:rPr>
            <a:t>LOS REALEJOS</a:t>
          </a:r>
        </a:p>
        <a:p>
          <a:r>
            <a:rPr lang="es-ES" sz="800" dirty="0" smtClean="0">
              <a:solidFill>
                <a:schemeClr val="accent1"/>
              </a:solidFill>
            </a:rPr>
            <a:t>MADRID</a:t>
          </a:r>
        </a:p>
        <a:p>
          <a:r>
            <a:rPr lang="es-ES" sz="800" dirty="0" smtClean="0">
              <a:solidFill>
                <a:schemeClr val="accent1"/>
              </a:solidFill>
            </a:rPr>
            <a:t>M. ALBERTA</a:t>
          </a:r>
        </a:p>
        <a:p>
          <a:r>
            <a:rPr lang="es-ES" sz="800" dirty="0" smtClean="0">
              <a:solidFill>
                <a:schemeClr val="accent1"/>
              </a:solidFill>
            </a:rPr>
            <a:t>MANACOR</a:t>
          </a:r>
        </a:p>
        <a:p>
          <a:r>
            <a:rPr lang="es-ES" sz="800" dirty="0" smtClean="0">
              <a:solidFill>
                <a:schemeClr val="accent1"/>
              </a:solidFill>
            </a:rPr>
            <a:t>ONTENIENTE</a:t>
          </a:r>
        </a:p>
        <a:p>
          <a:r>
            <a:rPr lang="es-ES" sz="800" dirty="0" smtClean="0">
              <a:solidFill>
                <a:schemeClr val="accent1"/>
              </a:solidFill>
            </a:rPr>
            <a:t>SAN CUGAT</a:t>
          </a:r>
        </a:p>
        <a:p>
          <a:r>
            <a:rPr lang="es-ES" sz="800" dirty="0" smtClean="0">
              <a:solidFill>
                <a:schemeClr val="accent1"/>
              </a:solidFill>
            </a:rPr>
            <a:t>SANTA CRUZ</a:t>
          </a:r>
        </a:p>
        <a:p>
          <a:r>
            <a:rPr lang="es-ES" sz="800" dirty="0" smtClean="0">
              <a:solidFill>
                <a:schemeClr val="accent1"/>
              </a:solidFill>
            </a:rPr>
            <a:t>VALENCIA  CID</a:t>
          </a:r>
        </a:p>
        <a:p>
          <a:r>
            <a:rPr lang="es-ES" sz="800" dirty="0" smtClean="0">
              <a:solidFill>
                <a:schemeClr val="accent1"/>
              </a:solidFill>
            </a:rPr>
            <a:t>  VALENC. GRAO              </a:t>
          </a:r>
          <a:endParaRPr lang="es-ES" sz="800" dirty="0">
            <a:solidFill>
              <a:schemeClr val="accent1"/>
            </a:solidFill>
          </a:endParaRPr>
        </a:p>
      </dgm:t>
    </dgm:pt>
    <dgm:pt modelId="{6FB1BBF2-F546-4747-B413-B27B97B4DA3E}" type="parTrans" cxnId="{86341031-747B-4773-95F8-87BB27EC0C81}">
      <dgm:prSet/>
      <dgm:spPr/>
      <dgm:t>
        <a:bodyPr/>
        <a:lstStyle/>
        <a:p>
          <a:endParaRPr lang="es-ES"/>
        </a:p>
      </dgm:t>
    </dgm:pt>
    <dgm:pt modelId="{8BF5453E-017B-4E9B-BB22-28303684EDB6}" type="sibTrans" cxnId="{86341031-747B-4773-95F8-87BB27EC0C81}">
      <dgm:prSet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/>
            <a:t>MFA</a:t>
          </a:r>
          <a:endParaRPr lang="es-ES" dirty="0"/>
        </a:p>
      </dgm:t>
    </dgm:pt>
    <dgm:pt modelId="{332FE315-C732-4D3C-B206-CA5D8BFBB14D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KAFAKUMBA</a:t>
          </a:r>
          <a:endParaRPr lang="es-ES" sz="800" dirty="0">
            <a:solidFill>
              <a:schemeClr val="accent1"/>
            </a:solidFill>
          </a:endParaRPr>
        </a:p>
      </dgm:t>
    </dgm:pt>
    <dgm:pt modelId="{D8AD5384-F97E-48DC-8792-9B33299045AD}" type="parTrans" cxnId="{94B0C9CC-A35F-4489-8870-2F33B9F0AF30}">
      <dgm:prSet/>
      <dgm:spPr/>
      <dgm:t>
        <a:bodyPr/>
        <a:lstStyle/>
        <a:p>
          <a:endParaRPr lang="es-ES"/>
        </a:p>
      </dgm:t>
    </dgm:pt>
    <dgm:pt modelId="{586B3ED0-0479-409B-9383-4E770D908DE3}" type="sibTrans" cxnId="{94B0C9CC-A35F-4489-8870-2F33B9F0AF30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D55A7242-24E4-48B5-9F58-AA395B1736E2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KAMINA</a:t>
          </a:r>
          <a:endParaRPr lang="es-ES" sz="800" dirty="0">
            <a:solidFill>
              <a:schemeClr val="accent1"/>
            </a:solidFill>
          </a:endParaRPr>
        </a:p>
      </dgm:t>
    </dgm:pt>
    <dgm:pt modelId="{882A46D7-2E3D-43EA-99FF-9721181C1E21}" type="parTrans" cxnId="{AD13E448-D368-43EE-BBF4-BB78FDFA361B}">
      <dgm:prSet/>
      <dgm:spPr/>
      <dgm:t>
        <a:bodyPr/>
        <a:lstStyle/>
        <a:p>
          <a:endParaRPr lang="es-ES"/>
        </a:p>
      </dgm:t>
    </dgm:pt>
    <dgm:pt modelId="{C9826F3A-4D11-4BEC-9839-92122A4C033B}" type="sibTrans" cxnId="{AD13E448-D368-43EE-BBF4-BB78FDFA361B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8DFBE6A6-5E49-4B57-845E-7B923B36B53D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LUBUMBASHI</a:t>
          </a:r>
          <a:endParaRPr lang="es-ES" sz="800" dirty="0">
            <a:solidFill>
              <a:schemeClr val="accent1"/>
            </a:solidFill>
          </a:endParaRPr>
        </a:p>
      </dgm:t>
    </dgm:pt>
    <dgm:pt modelId="{07DCEF2E-E096-42E8-932F-2FFA029E8C19}" type="parTrans" cxnId="{E0E823AC-CC40-4656-9E77-47DBE3A8250E}">
      <dgm:prSet/>
      <dgm:spPr/>
      <dgm:t>
        <a:bodyPr/>
        <a:lstStyle/>
        <a:p>
          <a:endParaRPr lang="es-ES"/>
        </a:p>
      </dgm:t>
    </dgm:pt>
    <dgm:pt modelId="{CEACBBD1-107A-4377-8C58-C76C7E135915}" type="sibTrans" cxnId="{E0E823AC-CC40-4656-9E77-47DBE3A8250E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30DB4BDD-C459-4B1F-B97D-2C9158DEAA9B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NGOVAYANG</a:t>
          </a:r>
          <a:endParaRPr lang="es-ES" sz="800" dirty="0">
            <a:solidFill>
              <a:schemeClr val="accent1"/>
            </a:solidFill>
          </a:endParaRPr>
        </a:p>
      </dgm:t>
    </dgm:pt>
    <dgm:pt modelId="{A66C1D50-8E9F-4AC1-BF0A-8F6FA7719236}" type="parTrans" cxnId="{33BF08E6-AB9B-459A-A3BD-AF3C162D6650}">
      <dgm:prSet/>
      <dgm:spPr/>
      <dgm:t>
        <a:bodyPr/>
        <a:lstStyle/>
        <a:p>
          <a:endParaRPr lang="es-ES"/>
        </a:p>
      </dgm:t>
    </dgm:pt>
    <dgm:pt modelId="{0E38075A-27DF-40CF-A2E1-3A300AC4CF6C}" type="sibTrans" cxnId="{33BF08E6-AB9B-459A-A3BD-AF3C162D6650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49A77F4C-3FD9-407E-9A28-53E36B5E9CAE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PANAMÁ</a:t>
          </a:r>
          <a:endParaRPr lang="es-ES" sz="800" dirty="0">
            <a:solidFill>
              <a:schemeClr val="accent1"/>
            </a:solidFill>
          </a:endParaRPr>
        </a:p>
      </dgm:t>
    </dgm:pt>
    <dgm:pt modelId="{644DDCFB-6133-44AE-B38B-053845310CA0}" type="parTrans" cxnId="{D20A59C8-6964-408F-9A4E-9DF06E4B6270}">
      <dgm:prSet/>
      <dgm:spPr/>
      <dgm:t>
        <a:bodyPr/>
        <a:lstStyle/>
        <a:p>
          <a:endParaRPr lang="es-ES"/>
        </a:p>
      </dgm:t>
    </dgm:pt>
    <dgm:pt modelId="{11C9F4B0-D74F-4FB0-93AC-25B45F6B10A2}" type="sibTrans" cxnId="{D20A59C8-6964-408F-9A4E-9DF06E4B6270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8F604C5D-070B-485F-BADB-B8993A395FBB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MANAGUA</a:t>
          </a:r>
          <a:endParaRPr lang="es-ES" sz="800" dirty="0">
            <a:solidFill>
              <a:schemeClr val="accent1"/>
            </a:solidFill>
          </a:endParaRPr>
        </a:p>
      </dgm:t>
    </dgm:pt>
    <dgm:pt modelId="{BA892201-04B6-4C77-A8FE-C1D73EBC7825}" type="parTrans" cxnId="{D8BCC928-6DF4-404B-BAD1-6158E6DD09B2}">
      <dgm:prSet/>
      <dgm:spPr/>
      <dgm:t>
        <a:bodyPr/>
        <a:lstStyle/>
        <a:p>
          <a:endParaRPr lang="es-ES"/>
        </a:p>
      </dgm:t>
    </dgm:pt>
    <dgm:pt modelId="{6AE40780-0054-4659-A326-64367BE0FB58}" type="sibTrans" cxnId="{D8BCC928-6DF4-404B-BAD1-6158E6DD09B2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690C9772-46C3-42AC-B3CC-2AD82DEA49BB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LA PROVIDENCIA</a:t>
          </a:r>
          <a:endParaRPr lang="es-ES" sz="800" dirty="0">
            <a:solidFill>
              <a:schemeClr val="accent1"/>
            </a:solidFill>
          </a:endParaRPr>
        </a:p>
      </dgm:t>
    </dgm:pt>
    <dgm:pt modelId="{94E9D890-C52A-4C7C-9155-F9CBF860B2A0}" type="parTrans" cxnId="{91E357BC-CD1B-42B9-89B0-B8A894A419A3}">
      <dgm:prSet/>
      <dgm:spPr/>
      <dgm:t>
        <a:bodyPr/>
        <a:lstStyle/>
        <a:p>
          <a:endParaRPr lang="es-ES"/>
        </a:p>
      </dgm:t>
    </dgm:pt>
    <dgm:pt modelId="{24CC799A-E061-4B3D-B72F-81567554DEE8}" type="sibTrans" cxnId="{91E357BC-CD1B-42B9-89B0-B8A894A419A3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20FB206E-08A0-48F4-ACEA-09F8852E1460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LEÓN</a:t>
          </a:r>
          <a:endParaRPr lang="es-ES" sz="800" dirty="0">
            <a:solidFill>
              <a:schemeClr val="accent1"/>
            </a:solidFill>
          </a:endParaRPr>
        </a:p>
      </dgm:t>
    </dgm:pt>
    <dgm:pt modelId="{458EC5A1-2501-49DB-B8F1-C8E71C6F23F3}" type="parTrans" cxnId="{91AF47A0-C2FF-499E-9957-D25715F5E1DA}">
      <dgm:prSet/>
      <dgm:spPr/>
      <dgm:t>
        <a:bodyPr/>
        <a:lstStyle/>
        <a:p>
          <a:endParaRPr lang="es-ES"/>
        </a:p>
      </dgm:t>
    </dgm:pt>
    <dgm:pt modelId="{11FB23DA-6BC6-4014-8DCC-8BA1037DCB47}" type="sibTrans" cxnId="{91AF47A0-C2FF-499E-9957-D25715F5E1DA}">
      <dgm:prSet/>
      <dgm:spPr/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04F6A705-634C-41EA-A2FA-3562E5315FEF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VILLA VENEZUELA</a:t>
          </a:r>
          <a:endParaRPr lang="es-ES" sz="800" dirty="0">
            <a:solidFill>
              <a:schemeClr val="accent1"/>
            </a:solidFill>
          </a:endParaRPr>
        </a:p>
      </dgm:t>
    </dgm:pt>
    <dgm:pt modelId="{FB7916A3-D6BA-4A46-A741-3E7E31B1B49E}" type="parTrans" cxnId="{73E671B9-9ECB-4BAD-B42F-91F1C57A9E7B}">
      <dgm:prSet/>
      <dgm:spPr/>
      <dgm:t>
        <a:bodyPr/>
        <a:lstStyle/>
        <a:p>
          <a:endParaRPr lang="es-ES"/>
        </a:p>
      </dgm:t>
    </dgm:pt>
    <dgm:pt modelId="{1EFA1230-9C57-47F6-8A4E-F7200CCF610C}" type="sibTrans" cxnId="{73E671B9-9ECB-4BAD-B42F-91F1C57A9E7B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116EE123-DE6B-43B0-9FFA-EA0CD8F7101F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ESCUELA M. CAYETANA</a:t>
          </a:r>
          <a:endParaRPr lang="es-ES" sz="800" dirty="0">
            <a:solidFill>
              <a:schemeClr val="accent1"/>
            </a:solidFill>
          </a:endParaRPr>
        </a:p>
      </dgm:t>
    </dgm:pt>
    <dgm:pt modelId="{0BCA65AC-DC33-4075-829D-422DEB91DBD5}" type="parTrans" cxnId="{F6742F21-F0A6-4174-A44D-88F70106344E}">
      <dgm:prSet/>
      <dgm:spPr/>
      <dgm:t>
        <a:bodyPr/>
        <a:lstStyle/>
        <a:p>
          <a:endParaRPr lang="es-ES"/>
        </a:p>
      </dgm:t>
    </dgm:pt>
    <dgm:pt modelId="{2B4C97A3-74CB-4F5B-8BF1-BE1377D7590C}" type="sibTrans" cxnId="{F6742F21-F0A6-4174-A44D-88F70106344E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6B88328A-A554-4FD3-BB0D-CA3FE5664C36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CARACAS</a:t>
          </a:r>
          <a:endParaRPr lang="es-ES" sz="800" dirty="0">
            <a:solidFill>
              <a:schemeClr val="accent1"/>
            </a:solidFill>
          </a:endParaRPr>
        </a:p>
      </dgm:t>
    </dgm:pt>
    <dgm:pt modelId="{3F20A97B-AAD4-4A60-B14C-7AFA828DCE96}" type="parTrans" cxnId="{E108487A-18A5-4900-BA2D-3F1CAEE5AF60}">
      <dgm:prSet/>
      <dgm:spPr/>
      <dgm:t>
        <a:bodyPr/>
        <a:lstStyle/>
        <a:p>
          <a:endParaRPr lang="es-ES"/>
        </a:p>
      </dgm:t>
    </dgm:pt>
    <dgm:pt modelId="{7497A3C7-089A-4FB0-AFAB-A1DFB4AC8EC5}" type="sibTrans" cxnId="{E108487A-18A5-4900-BA2D-3F1CAEE5AF60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BB52A598-C7DD-4345-A6A5-F832F916F026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CUMANÁ           M. ALBERTA</a:t>
          </a:r>
          <a:endParaRPr lang="es-ES" sz="800" dirty="0">
            <a:solidFill>
              <a:schemeClr val="accent1"/>
            </a:solidFill>
          </a:endParaRPr>
        </a:p>
      </dgm:t>
    </dgm:pt>
    <dgm:pt modelId="{8497D60F-AA86-464B-B564-8DB22D5819A6}" type="parTrans" cxnId="{E587291D-CBA5-4A00-B141-E85F2EDC1EF6}">
      <dgm:prSet/>
      <dgm:spPr/>
      <dgm:t>
        <a:bodyPr/>
        <a:lstStyle/>
        <a:p>
          <a:endParaRPr lang="es-ES"/>
        </a:p>
      </dgm:t>
    </dgm:pt>
    <dgm:pt modelId="{58B1E747-5AD9-4805-A992-3B931E608931}" type="sibTrans" cxnId="{E587291D-CBA5-4A00-B141-E85F2EDC1EF6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861E2099-DE6E-4360-93C1-6A17894E922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CUMANÁ  </a:t>
          </a:r>
        </a:p>
        <a:p>
          <a:r>
            <a:rPr lang="es-ES" sz="800" dirty="0" smtClean="0">
              <a:solidFill>
                <a:schemeClr val="accent1"/>
              </a:solidFill>
            </a:rPr>
            <a:t>S. LUIS</a:t>
          </a:r>
          <a:endParaRPr lang="es-ES" sz="800" dirty="0">
            <a:solidFill>
              <a:schemeClr val="accent1"/>
            </a:solidFill>
          </a:endParaRPr>
        </a:p>
      </dgm:t>
    </dgm:pt>
    <dgm:pt modelId="{6FF3B2B3-0A25-4D6D-9F88-83A191CABD35}" type="parTrans" cxnId="{3800BA75-80AD-4E11-B6AC-695BA3E76718}">
      <dgm:prSet/>
      <dgm:spPr/>
      <dgm:t>
        <a:bodyPr/>
        <a:lstStyle/>
        <a:p>
          <a:endParaRPr lang="es-ES"/>
        </a:p>
      </dgm:t>
    </dgm:pt>
    <dgm:pt modelId="{5A8156BD-AB35-4720-8B57-C340E87E074D}" type="sibTrans" cxnId="{3800BA75-80AD-4E11-B6AC-695BA3E76718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71957235-1315-44CE-8B6F-96753BFB71C7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BOGOTÁ</a:t>
          </a:r>
          <a:endParaRPr lang="es-ES" sz="800" dirty="0">
            <a:solidFill>
              <a:schemeClr val="accent1"/>
            </a:solidFill>
          </a:endParaRPr>
        </a:p>
      </dgm:t>
    </dgm:pt>
    <dgm:pt modelId="{BCDE35EA-9175-4144-A29F-2C16D4ABB95F}" type="parTrans" cxnId="{14DCB23B-820E-4D94-8A5F-AFE292CDF07F}">
      <dgm:prSet/>
      <dgm:spPr/>
      <dgm:t>
        <a:bodyPr/>
        <a:lstStyle/>
        <a:p>
          <a:endParaRPr lang="es-ES"/>
        </a:p>
      </dgm:t>
    </dgm:pt>
    <dgm:pt modelId="{7B0E0A34-C889-4DEE-A066-2C3387182FC9}" type="sibTrans" cxnId="{14DCB23B-820E-4D94-8A5F-AFE292CDF07F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CCDC4A30-F24D-490C-90D9-C4A1D79BBD53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BUCARAMANGA</a:t>
          </a:r>
          <a:endParaRPr lang="es-ES" sz="800" dirty="0">
            <a:solidFill>
              <a:schemeClr val="accent1"/>
            </a:solidFill>
          </a:endParaRPr>
        </a:p>
      </dgm:t>
    </dgm:pt>
    <dgm:pt modelId="{C47B1B66-67AA-4812-B64D-CCB5E3869273}" type="parTrans" cxnId="{6DD8AC5B-3612-4E2B-A36C-E4BF81B01D16}">
      <dgm:prSet/>
      <dgm:spPr/>
      <dgm:t>
        <a:bodyPr/>
        <a:lstStyle/>
        <a:p>
          <a:endParaRPr lang="es-ES"/>
        </a:p>
      </dgm:t>
    </dgm:pt>
    <dgm:pt modelId="{CE392043-A383-4DB5-AC69-E73E7A2D9D00}" type="sibTrans" cxnId="{6DD8AC5B-3612-4E2B-A36C-E4BF81B01D16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3D281C34-E23F-4763-9976-074D6106ED40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ROMA</a:t>
          </a:r>
          <a:endParaRPr lang="es-ES" sz="800" dirty="0">
            <a:solidFill>
              <a:schemeClr val="accent1"/>
            </a:solidFill>
          </a:endParaRPr>
        </a:p>
      </dgm:t>
    </dgm:pt>
    <dgm:pt modelId="{FC67EA8D-8C2B-4199-8630-7845CFA943E9}" type="parTrans" cxnId="{1EECF080-BA02-47B1-804D-5D88E7D3D45F}">
      <dgm:prSet/>
      <dgm:spPr/>
      <dgm:t>
        <a:bodyPr/>
        <a:lstStyle/>
        <a:p>
          <a:endParaRPr lang="es-ES"/>
        </a:p>
      </dgm:t>
    </dgm:pt>
    <dgm:pt modelId="{B39A7125-E4EA-4FE5-853B-DA251AC643F1}" type="sibTrans" cxnId="{1EECF080-BA02-47B1-804D-5D88E7D3D45F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1EF493E0-6DD5-4A6F-B960-009DBF66016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COLOMBIA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000" b="1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dirty="0">
            <a:solidFill>
              <a:schemeClr val="accent1">
                <a:lumMod val="75000"/>
              </a:schemeClr>
            </a:solidFill>
          </a:endParaRPr>
        </a:p>
      </dgm:t>
    </dgm:pt>
    <dgm:pt modelId="{A30C35A8-737A-4CC2-A13D-30E71B30F6E0}" type="sibTrans" cxnId="{89B05FD1-DA0B-408A-9CD8-B2BFFB4CD244}">
      <dgm:prSet custT="1"/>
      <dgm:spPr>
        <a:ln>
          <a:noFill/>
        </a:ln>
      </dgm:spPr>
      <dgm:t>
        <a:bodyPr/>
        <a:lstStyle/>
        <a:p>
          <a:pPr algn="ctr"/>
          <a:endParaRPr lang="es-ES" sz="800" dirty="0"/>
        </a:p>
      </dgm:t>
    </dgm:pt>
    <dgm:pt modelId="{BA375884-1516-4975-B5CD-39230FB91F3A}" type="parTrans" cxnId="{89B05FD1-DA0B-408A-9CD8-B2BFFB4CD244}">
      <dgm:prSet/>
      <dgm:spPr/>
      <dgm:t>
        <a:bodyPr/>
        <a:lstStyle/>
        <a:p>
          <a:endParaRPr lang="es-ES"/>
        </a:p>
      </dgm:t>
    </dgm:pt>
    <dgm:pt modelId="{E96C1952-AD9A-4C32-82D1-728E23D2B98F}">
      <dgm:prSet custT="1"/>
      <dgm:spPr/>
      <dgm:t>
        <a:bodyPr/>
        <a:lstStyle/>
        <a:p>
          <a:pPr algn="ctr"/>
          <a:r>
            <a:rPr lang="es-ES" sz="1200" dirty="0" smtClean="0"/>
            <a:t>PRESIDENTE DEL CONSEJO EJECUTIVO INTERNACIONAL</a:t>
          </a:r>
          <a:endParaRPr lang="es-ES" sz="1200" dirty="0"/>
        </a:p>
      </dgm:t>
    </dgm:pt>
    <dgm:pt modelId="{E34617F4-FB1B-48BD-B26A-A16A155CE0BE}" type="parTrans" cxnId="{28C9C882-454A-47D4-A387-D48577717D01}">
      <dgm:prSet/>
      <dgm:spPr/>
      <dgm:t>
        <a:bodyPr/>
        <a:lstStyle/>
        <a:p>
          <a:endParaRPr lang="es-ES"/>
        </a:p>
      </dgm:t>
    </dgm:pt>
    <dgm:pt modelId="{974298E0-0A9D-414E-BE43-B820059C4D67}" type="sibTrans" cxnId="{28C9C882-454A-47D4-A387-D48577717D01}">
      <dgm:prSet/>
      <dgm:spPr>
        <a:ln>
          <a:noFill/>
        </a:ln>
      </dgm:spPr>
      <dgm:t>
        <a:bodyPr/>
        <a:lstStyle/>
        <a:p>
          <a:endParaRPr lang="es-ES"/>
        </a:p>
      </dgm:t>
    </dgm:pt>
    <dgm:pt modelId="{2BEEA932-9DF7-4E26-95D4-7B80345F9A72}">
      <dgm:prSet custT="1"/>
      <dgm:spPr/>
      <dgm:t>
        <a:bodyPr/>
        <a:lstStyle/>
        <a:p>
          <a:r>
            <a:rPr lang="es-ES" sz="1200" dirty="0" smtClean="0"/>
            <a:t>RELIGIOSA COORDINADORA GENERAL DE MFA</a:t>
          </a:r>
          <a:endParaRPr lang="es-ES" sz="1200" dirty="0"/>
        </a:p>
      </dgm:t>
    </dgm:pt>
    <dgm:pt modelId="{A5504B6D-5B65-4BC5-9282-8A1BC57A6CDB}" type="parTrans" cxnId="{9E55EF0C-ED40-4D2A-A327-439EE3B1EE6B}">
      <dgm:prSet/>
      <dgm:spPr/>
      <dgm:t>
        <a:bodyPr/>
        <a:lstStyle/>
        <a:p>
          <a:endParaRPr lang="es-ES"/>
        </a:p>
      </dgm:t>
    </dgm:pt>
    <dgm:pt modelId="{014EF991-6738-4FAB-B4BC-1033186F5F76}" type="sibTrans" cxnId="{9E55EF0C-ED40-4D2A-A327-439EE3B1EE6B}">
      <dgm:prSet/>
      <dgm:spPr>
        <a:ln>
          <a:noFill/>
        </a:ln>
      </dgm:spPr>
      <dgm:t>
        <a:bodyPr/>
        <a:lstStyle/>
        <a:p>
          <a:endParaRPr lang="es-ES"/>
        </a:p>
      </dgm:t>
    </dgm:pt>
    <dgm:pt modelId="{B72F8762-F3E5-442C-9146-75113DF5113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s-ES" sz="800" dirty="0" smtClean="0">
              <a:solidFill>
                <a:schemeClr val="accent1"/>
              </a:solidFill>
            </a:rPr>
            <a:t>KANZENZE</a:t>
          </a:r>
          <a:endParaRPr lang="es-ES" sz="800" dirty="0">
            <a:solidFill>
              <a:schemeClr val="accent1"/>
            </a:solidFill>
          </a:endParaRPr>
        </a:p>
      </dgm:t>
    </dgm:pt>
    <dgm:pt modelId="{923914D5-13E0-46EB-8B66-D9C36F844664}" type="parTrans" cxnId="{FD3BBA07-E31F-42BD-93C8-6F6E99D27612}">
      <dgm:prSet/>
      <dgm:spPr/>
      <dgm:t>
        <a:bodyPr/>
        <a:lstStyle/>
        <a:p>
          <a:endParaRPr lang="es-ES"/>
        </a:p>
      </dgm:t>
    </dgm:pt>
    <dgm:pt modelId="{6B8650D7-6F8E-40D1-9926-C486ED4D6509}" type="sibTrans" cxnId="{FD3BBA07-E31F-42BD-93C8-6F6E99D27612}">
      <dgm:prSet/>
      <dgm:spPr/>
      <dgm:t>
        <a:bodyPr/>
        <a:lstStyle/>
        <a:p>
          <a:pPr algn="ctr"/>
          <a:r>
            <a:rPr lang="es-ES" dirty="0" smtClean="0">
              <a:solidFill>
                <a:schemeClr val="accent1"/>
              </a:solidFill>
            </a:rPr>
            <a:t>MFA</a:t>
          </a:r>
          <a:endParaRPr lang="es-ES" dirty="0">
            <a:solidFill>
              <a:schemeClr val="accent1"/>
            </a:solidFill>
          </a:endParaRPr>
        </a:p>
      </dgm:t>
    </dgm:pt>
    <dgm:pt modelId="{0A005C6F-7884-4C6A-AB68-32E295DFEE34}" type="pres">
      <dgm:prSet presAssocID="{636C85FB-4A2B-4D58-8600-FA1A218664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5D3FB98-B20E-4A11-A6BC-CF073DDF6B6F}" type="pres">
      <dgm:prSet presAssocID="{7880613B-3099-4915-B6A4-04CCC1318339}" presName="hierRoot1" presStyleCnt="0">
        <dgm:presLayoutVars>
          <dgm:hierBranch val="init"/>
        </dgm:presLayoutVars>
      </dgm:prSet>
      <dgm:spPr/>
    </dgm:pt>
    <dgm:pt modelId="{C6749A9F-6389-414C-8132-934EEC466DE4}" type="pres">
      <dgm:prSet presAssocID="{7880613B-3099-4915-B6A4-04CCC1318339}" presName="rootComposite1" presStyleCnt="0"/>
      <dgm:spPr/>
    </dgm:pt>
    <dgm:pt modelId="{59564C1A-B658-4CB0-A582-C7319C5A762D}" type="pres">
      <dgm:prSet presAssocID="{7880613B-3099-4915-B6A4-04CCC1318339}" presName="rootText1" presStyleLbl="node0" presStyleIdx="0" presStyleCnt="1" custScaleX="589221" custScaleY="119451" custLinFactNeighborX="1409" custLinFactNeighborY="3844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B3EF2935-BF42-4B85-847F-3BF061D2394A}" type="pres">
      <dgm:prSet presAssocID="{7880613B-3099-4915-B6A4-04CCC1318339}" presName="titleText1" presStyleLbl="fgAcc0" presStyleIdx="0" presStyleCnt="1" custScaleX="172981" custScaleY="113011" custLinFactX="200000" custLinFactNeighborX="227848" custLinFactNeighborY="-8147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3B8F0822-85AD-4373-AA65-D382FE8B31E3}" type="pres">
      <dgm:prSet presAssocID="{7880613B-3099-4915-B6A4-04CCC1318339}" presName="rootConnector1" presStyleLbl="node1" presStyleIdx="0" presStyleCnt="32"/>
      <dgm:spPr/>
      <dgm:t>
        <a:bodyPr/>
        <a:lstStyle/>
        <a:p>
          <a:endParaRPr lang="es-ES"/>
        </a:p>
      </dgm:t>
    </dgm:pt>
    <dgm:pt modelId="{2F2BEE4C-0CC1-491E-AF34-C0B7E356C60D}" type="pres">
      <dgm:prSet presAssocID="{7880613B-3099-4915-B6A4-04CCC1318339}" presName="hierChild2" presStyleCnt="0"/>
      <dgm:spPr/>
    </dgm:pt>
    <dgm:pt modelId="{5AA48442-BD14-4CAF-B88C-7D97F1D9FCC9}" type="pres">
      <dgm:prSet presAssocID="{FCEE9DE9-E369-490F-9B4C-876F73736761}" presName="Name37" presStyleLbl="parChTrans1D2" presStyleIdx="0" presStyleCnt="1"/>
      <dgm:spPr/>
      <dgm:t>
        <a:bodyPr/>
        <a:lstStyle/>
        <a:p>
          <a:endParaRPr lang="es-ES"/>
        </a:p>
      </dgm:t>
    </dgm:pt>
    <dgm:pt modelId="{7A6CF846-E7E9-45E6-951F-DDC50D8CF7CE}" type="pres">
      <dgm:prSet presAssocID="{15266E6C-F5BA-4219-B8ED-84FB0A51D002}" presName="hierRoot2" presStyleCnt="0">
        <dgm:presLayoutVars>
          <dgm:hierBranch val="init"/>
        </dgm:presLayoutVars>
      </dgm:prSet>
      <dgm:spPr/>
    </dgm:pt>
    <dgm:pt modelId="{D7127BF2-B744-422F-9C89-3C01E5C9758B}" type="pres">
      <dgm:prSet presAssocID="{15266E6C-F5BA-4219-B8ED-84FB0A51D002}" presName="rootComposite" presStyleCnt="0"/>
      <dgm:spPr/>
    </dgm:pt>
    <dgm:pt modelId="{CE1811E6-84FB-4C3C-B265-F8016E719703}" type="pres">
      <dgm:prSet presAssocID="{15266E6C-F5BA-4219-B8ED-84FB0A51D002}" presName="rootText" presStyleLbl="node1" presStyleIdx="0" presStyleCnt="32" custScaleX="545199" custScaleY="119360" custLinFactNeighborY="30874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7180361C-0A19-4790-963A-8629B02D620A}" type="pres">
      <dgm:prSet presAssocID="{15266E6C-F5BA-4219-B8ED-84FB0A51D002}" presName="titleText2" presStyleLbl="fgAcc1" presStyleIdx="0" presStyleCnt="32" custLinFactX="262163" custLinFactY="-225450" custLinFactNeighborX="300000" custLinFactNeighborY="-3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9A065F6-05DB-4060-826B-CEF2933CD63D}" type="pres">
      <dgm:prSet presAssocID="{15266E6C-F5BA-4219-B8ED-84FB0A51D002}" presName="rootConnector" presStyleLbl="node2" presStyleIdx="0" presStyleCnt="0"/>
      <dgm:spPr/>
      <dgm:t>
        <a:bodyPr/>
        <a:lstStyle/>
        <a:p>
          <a:endParaRPr lang="es-ES"/>
        </a:p>
      </dgm:t>
    </dgm:pt>
    <dgm:pt modelId="{50358105-379A-4D6D-9D35-846DF96E3881}" type="pres">
      <dgm:prSet presAssocID="{15266E6C-F5BA-4219-B8ED-84FB0A51D002}" presName="hierChild4" presStyleCnt="0"/>
      <dgm:spPr/>
    </dgm:pt>
    <dgm:pt modelId="{6FD1EF45-9E7D-4D36-8478-F0B1F9C43086}" type="pres">
      <dgm:prSet presAssocID="{A5504B6D-5B65-4BC5-9282-8A1BC57A6CDB}" presName="Name37" presStyleLbl="parChTrans1D3" presStyleIdx="0" presStyleCnt="1"/>
      <dgm:spPr/>
      <dgm:t>
        <a:bodyPr/>
        <a:lstStyle/>
        <a:p>
          <a:endParaRPr lang="es-ES"/>
        </a:p>
      </dgm:t>
    </dgm:pt>
    <dgm:pt modelId="{6DEC31BE-4AE3-4E57-8C22-8FB300B95BD0}" type="pres">
      <dgm:prSet presAssocID="{2BEEA932-9DF7-4E26-95D4-7B80345F9A72}" presName="hierRoot2" presStyleCnt="0">
        <dgm:presLayoutVars>
          <dgm:hierBranch val="init"/>
        </dgm:presLayoutVars>
      </dgm:prSet>
      <dgm:spPr/>
    </dgm:pt>
    <dgm:pt modelId="{B76D117F-5338-492D-944C-A14D6DE35001}" type="pres">
      <dgm:prSet presAssocID="{2BEEA932-9DF7-4E26-95D4-7B80345F9A72}" presName="rootComposite" presStyleCnt="0"/>
      <dgm:spPr/>
    </dgm:pt>
    <dgm:pt modelId="{566C5317-9460-47CE-A106-6702F2B9520A}" type="pres">
      <dgm:prSet presAssocID="{2BEEA932-9DF7-4E26-95D4-7B80345F9A72}" presName="rootText" presStyleLbl="node1" presStyleIdx="1" presStyleCnt="32" custScaleX="483393" custScaleY="119558" custLinFactNeighborY="5607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E48A88CA-F925-4C32-B3DA-16298A2C608E}" type="pres">
      <dgm:prSet presAssocID="{2BEEA932-9DF7-4E26-95D4-7B80345F9A72}" presName="titleText2" presStyleLbl="fgAcc1" presStyleIdx="1" presStyleCnt="32" custLinFactX="265064" custLinFactY="-532197" custLinFactNeighborX="300000" custLinFactNeighborY="-6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FBF4DEC-64CD-43FE-B82D-1938A3102518}" type="pres">
      <dgm:prSet presAssocID="{2BEEA932-9DF7-4E26-95D4-7B80345F9A72}" presName="rootConnector" presStyleLbl="node3" presStyleIdx="0" presStyleCnt="0"/>
      <dgm:spPr/>
      <dgm:t>
        <a:bodyPr/>
        <a:lstStyle/>
        <a:p>
          <a:endParaRPr lang="es-ES"/>
        </a:p>
      </dgm:t>
    </dgm:pt>
    <dgm:pt modelId="{DBCA2A66-5077-46CB-989B-AC23409E9683}" type="pres">
      <dgm:prSet presAssocID="{2BEEA932-9DF7-4E26-95D4-7B80345F9A72}" presName="hierChild4" presStyleCnt="0"/>
      <dgm:spPr/>
    </dgm:pt>
    <dgm:pt modelId="{DCD547E7-4E1D-401C-AB72-CC8CFC6BD1A3}" type="pres">
      <dgm:prSet presAssocID="{E34617F4-FB1B-48BD-B26A-A16A155CE0BE}" presName="Name37" presStyleLbl="parChTrans1D4" presStyleIdx="0" presStyleCnt="30"/>
      <dgm:spPr/>
      <dgm:t>
        <a:bodyPr/>
        <a:lstStyle/>
        <a:p>
          <a:endParaRPr lang="es-ES"/>
        </a:p>
      </dgm:t>
    </dgm:pt>
    <dgm:pt modelId="{E2846487-DEC4-490C-A059-4DBB023CC5FE}" type="pres">
      <dgm:prSet presAssocID="{E96C1952-AD9A-4C32-82D1-728E23D2B98F}" presName="hierRoot2" presStyleCnt="0">
        <dgm:presLayoutVars>
          <dgm:hierBranch val="init"/>
        </dgm:presLayoutVars>
      </dgm:prSet>
      <dgm:spPr/>
    </dgm:pt>
    <dgm:pt modelId="{E33D2B24-69FB-4D7F-AC6C-CF429F19251F}" type="pres">
      <dgm:prSet presAssocID="{E96C1952-AD9A-4C32-82D1-728E23D2B98F}" presName="rootComposite" presStyleCnt="0"/>
      <dgm:spPr/>
    </dgm:pt>
    <dgm:pt modelId="{6DF42352-C9D1-4F09-922B-3A3ABED269C0}" type="pres">
      <dgm:prSet presAssocID="{E96C1952-AD9A-4C32-82D1-728E23D2B98F}" presName="rootText" presStyleLbl="node1" presStyleIdx="2" presStyleCnt="32" custScaleX="421586" custScaleY="119955" custLinFactNeighborY="-19062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C88D3647-D300-4A13-85B2-F377F1A31843}" type="pres">
      <dgm:prSet presAssocID="{E96C1952-AD9A-4C32-82D1-728E23D2B98F}" presName="titleText2" presStyleLbl="fgAcc1" presStyleIdx="2" presStyleCnt="32" custLinFactX="200000" custLinFactY="-800000" custLinFactNeighborX="282166" custLinFactNeighborY="-81505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5D118C0-3564-47E6-9380-8A774C670D36}" type="pres">
      <dgm:prSet presAssocID="{E96C1952-AD9A-4C32-82D1-728E23D2B98F}" presName="rootConnector" presStyleLbl="node4" presStyleIdx="0" presStyleCnt="0"/>
      <dgm:spPr/>
      <dgm:t>
        <a:bodyPr/>
        <a:lstStyle/>
        <a:p>
          <a:endParaRPr lang="es-ES"/>
        </a:p>
      </dgm:t>
    </dgm:pt>
    <dgm:pt modelId="{32E407FA-4145-41CD-9878-2772CE51DAF5}" type="pres">
      <dgm:prSet presAssocID="{E96C1952-AD9A-4C32-82D1-728E23D2B98F}" presName="hierChild4" presStyleCnt="0"/>
      <dgm:spPr/>
    </dgm:pt>
    <dgm:pt modelId="{F65BAAEE-BB26-47EA-AC45-5EC75941A21F}" type="pres">
      <dgm:prSet presAssocID="{1802A7E8-C273-46AF-8D87-BD3DF5FF6313}" presName="Name37" presStyleLbl="parChTrans1D4" presStyleIdx="1" presStyleCnt="30"/>
      <dgm:spPr/>
      <dgm:t>
        <a:bodyPr/>
        <a:lstStyle/>
        <a:p>
          <a:endParaRPr lang="es-ES"/>
        </a:p>
      </dgm:t>
    </dgm:pt>
    <dgm:pt modelId="{0079FEEC-B119-4618-BAE0-D8C68E17C497}" type="pres">
      <dgm:prSet presAssocID="{F5679BED-E24A-4021-884F-F91DE6AF0780}" presName="hierRoot2" presStyleCnt="0">
        <dgm:presLayoutVars>
          <dgm:hierBranch val="init"/>
        </dgm:presLayoutVars>
      </dgm:prSet>
      <dgm:spPr/>
    </dgm:pt>
    <dgm:pt modelId="{2687A4A7-92DF-4ED1-83DF-1172CB1E4B81}" type="pres">
      <dgm:prSet presAssocID="{F5679BED-E24A-4021-884F-F91DE6AF0780}" presName="rootComposite" presStyleCnt="0"/>
      <dgm:spPr/>
    </dgm:pt>
    <dgm:pt modelId="{07E4A54F-D634-4A52-9295-03125B5AE006}" type="pres">
      <dgm:prSet presAssocID="{F5679BED-E24A-4021-884F-F91DE6AF0780}" presName="rootText" presStyleLbl="node1" presStyleIdx="3" presStyleCnt="32" custScaleX="258590" custScaleY="121697" custLinFactNeighborX="16093" custLinFactNeighborY="-12284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40B6EB0F-498D-4490-9B06-05E899528D6D}" type="pres">
      <dgm:prSet presAssocID="{F5679BED-E24A-4021-884F-F91DE6AF0780}" presName="titleText2" presStyleLbl="fgAcc1" presStyleIdx="3" presStyleCnt="32" custLinFactX="44021" custLinFactY="781944" custLinFactNeighborX="100000" custLinFactNeighborY="8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59FAB036-9BB7-44FB-B8E5-A7881F3FD83F}" type="pres">
      <dgm:prSet presAssocID="{F5679BED-E24A-4021-884F-F91DE6AF0780}" presName="rootConnector" presStyleLbl="node4" presStyleIdx="0" presStyleCnt="0"/>
      <dgm:spPr/>
      <dgm:t>
        <a:bodyPr/>
        <a:lstStyle/>
        <a:p>
          <a:endParaRPr lang="es-ES"/>
        </a:p>
      </dgm:t>
    </dgm:pt>
    <dgm:pt modelId="{BD0D23EC-DEA7-4E12-81C5-3ABBA977CBFF}" type="pres">
      <dgm:prSet presAssocID="{F5679BED-E24A-4021-884F-F91DE6AF0780}" presName="hierChild4" presStyleCnt="0"/>
      <dgm:spPr/>
    </dgm:pt>
    <dgm:pt modelId="{5DBC0F29-D1B7-48EF-AE6A-8B0D2F2673A9}" type="pres">
      <dgm:prSet presAssocID="{6B0614EF-4C6A-402F-9D3D-D5A4ABA817A2}" presName="Name37" presStyleLbl="parChTrans1D4" presStyleIdx="2" presStyleCnt="30"/>
      <dgm:spPr/>
      <dgm:t>
        <a:bodyPr/>
        <a:lstStyle/>
        <a:p>
          <a:endParaRPr lang="es-ES"/>
        </a:p>
      </dgm:t>
    </dgm:pt>
    <dgm:pt modelId="{E9DB02DD-72CF-41F5-95E9-2CE37CA12881}" type="pres">
      <dgm:prSet presAssocID="{699ADE3D-4BA4-4A04-8C21-D0A7B48D00BD}" presName="hierRoot2" presStyleCnt="0">
        <dgm:presLayoutVars>
          <dgm:hierBranch val="r"/>
        </dgm:presLayoutVars>
      </dgm:prSet>
      <dgm:spPr/>
    </dgm:pt>
    <dgm:pt modelId="{5FF71CD9-78A5-419E-9B15-533180BA8EF6}" type="pres">
      <dgm:prSet presAssocID="{699ADE3D-4BA4-4A04-8C21-D0A7B48D00BD}" presName="rootComposite" presStyleCnt="0"/>
      <dgm:spPr/>
    </dgm:pt>
    <dgm:pt modelId="{DFD16343-9602-49D2-ABEC-0EF41A61380C}" type="pres">
      <dgm:prSet presAssocID="{699ADE3D-4BA4-4A04-8C21-D0A7B48D00BD}" presName="rootText" presStyleLbl="node1" presStyleIdx="4" presStyleCnt="32" custScaleX="138769" custLinFactNeighborX="25531" custLinFactNeighborY="45992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0AEFBA3F-66B3-46DA-94A5-F18869E870AD}" type="pres">
      <dgm:prSet presAssocID="{699ADE3D-4BA4-4A04-8C21-D0A7B48D00BD}" presName="titleText2" presStyleLbl="fgAcc1" presStyleIdx="4" presStyleCnt="32" custScaleY="160600" custLinFactY="-1229228" custLinFactNeighborX="22935" custLinFactNeighborY="-13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35E10885-D4AC-4F5F-A80F-DBB07D83074B}" type="pres">
      <dgm:prSet presAssocID="{699ADE3D-4BA4-4A04-8C21-D0A7B48D00BD}" presName="rootConnector" presStyleLbl="node4" presStyleIdx="0" presStyleCnt="0"/>
      <dgm:spPr/>
      <dgm:t>
        <a:bodyPr/>
        <a:lstStyle/>
        <a:p>
          <a:endParaRPr lang="es-ES"/>
        </a:p>
      </dgm:t>
    </dgm:pt>
    <dgm:pt modelId="{93C1F66B-3B8F-4FBB-B48A-BDC6129BA884}" type="pres">
      <dgm:prSet presAssocID="{699ADE3D-4BA4-4A04-8C21-D0A7B48D00BD}" presName="hierChild4" presStyleCnt="0"/>
      <dgm:spPr/>
    </dgm:pt>
    <dgm:pt modelId="{59FF0BF8-923E-4142-BBD8-4B60BD1ED5FE}" type="pres">
      <dgm:prSet presAssocID="{D8AD5384-F97E-48DC-8792-9B33299045AD}" presName="Name44" presStyleLbl="parChTrans1D4" presStyleIdx="3" presStyleCnt="30"/>
      <dgm:spPr/>
      <dgm:t>
        <a:bodyPr/>
        <a:lstStyle/>
        <a:p>
          <a:endParaRPr lang="es-ES"/>
        </a:p>
      </dgm:t>
    </dgm:pt>
    <dgm:pt modelId="{52E2924E-1CB1-4ABD-A749-8F16D085DD73}" type="pres">
      <dgm:prSet presAssocID="{332FE315-C732-4D3C-B206-CA5D8BFBB14D}" presName="hierRoot2" presStyleCnt="0">
        <dgm:presLayoutVars>
          <dgm:hierBranch val="r"/>
        </dgm:presLayoutVars>
      </dgm:prSet>
      <dgm:spPr/>
    </dgm:pt>
    <dgm:pt modelId="{DED435CD-9B97-4EA0-98A8-6CD7E40F869A}" type="pres">
      <dgm:prSet presAssocID="{332FE315-C732-4D3C-B206-CA5D8BFBB14D}" presName="rootComposite" presStyleCnt="0"/>
      <dgm:spPr/>
    </dgm:pt>
    <dgm:pt modelId="{107811BB-2C23-4055-8063-5B2684F4B072}" type="pres">
      <dgm:prSet presAssocID="{332FE315-C732-4D3C-B206-CA5D8BFBB14D}" presName="rootText" presStyleLbl="node1" presStyleIdx="5" presStyleCnt="32" custLinFactNeighborX="14501" custLinFactNeighborY="-1929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9EC9CEE9-2E6B-42C9-94C6-94AFCFF8CC07}" type="pres">
      <dgm:prSet presAssocID="{332FE315-C732-4D3C-B206-CA5D8BFBB14D}" presName="titleText2" presStyleLbl="fgAcc1" presStyleIdx="5" presStyleCnt="32" custLinFactNeighborX="7543" custLinFactNeighborY="4542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6B0B74C-5BAB-4B57-9462-8B186326BD3E}" type="pres">
      <dgm:prSet presAssocID="{332FE315-C732-4D3C-B206-CA5D8BFBB14D}" presName="rootConnector" presStyleLbl="node4" presStyleIdx="0" presStyleCnt="0"/>
      <dgm:spPr/>
      <dgm:t>
        <a:bodyPr/>
        <a:lstStyle/>
        <a:p>
          <a:endParaRPr lang="es-ES"/>
        </a:p>
      </dgm:t>
    </dgm:pt>
    <dgm:pt modelId="{6739E356-096A-4C21-976C-68E7C82F3F05}" type="pres">
      <dgm:prSet presAssocID="{332FE315-C732-4D3C-B206-CA5D8BFBB14D}" presName="hierChild4" presStyleCnt="0"/>
      <dgm:spPr/>
    </dgm:pt>
    <dgm:pt modelId="{745B114C-CB89-4C73-B3A4-88481D207DD0}" type="pres">
      <dgm:prSet presAssocID="{332FE315-C732-4D3C-B206-CA5D8BFBB14D}" presName="hierChild5" presStyleCnt="0"/>
      <dgm:spPr/>
    </dgm:pt>
    <dgm:pt modelId="{C24FF82C-8E32-4607-8A62-6AD4FB95565D}" type="pres">
      <dgm:prSet presAssocID="{882A46D7-2E3D-43EA-99FF-9721181C1E21}" presName="Name44" presStyleLbl="parChTrans1D4" presStyleIdx="4" presStyleCnt="30"/>
      <dgm:spPr/>
      <dgm:t>
        <a:bodyPr/>
        <a:lstStyle/>
        <a:p>
          <a:endParaRPr lang="es-ES"/>
        </a:p>
      </dgm:t>
    </dgm:pt>
    <dgm:pt modelId="{989BBDCC-2E82-44C0-8655-65C5D27E763E}" type="pres">
      <dgm:prSet presAssocID="{D55A7242-24E4-48B5-9F58-AA395B1736E2}" presName="hierRoot2" presStyleCnt="0">
        <dgm:presLayoutVars>
          <dgm:hierBranch val="r"/>
        </dgm:presLayoutVars>
      </dgm:prSet>
      <dgm:spPr/>
    </dgm:pt>
    <dgm:pt modelId="{59FACD24-C047-4583-8D61-CE47F4056C57}" type="pres">
      <dgm:prSet presAssocID="{D55A7242-24E4-48B5-9F58-AA395B1736E2}" presName="rootComposite" presStyleCnt="0"/>
      <dgm:spPr/>
    </dgm:pt>
    <dgm:pt modelId="{E4EFAB5C-40A0-4016-87B6-FD8F703080B4}" type="pres">
      <dgm:prSet presAssocID="{D55A7242-24E4-48B5-9F58-AA395B1736E2}" presName="rootText" presStyleLbl="node1" presStyleIdx="6" presStyleCnt="32" custLinFactNeighborX="14261" custLinFactNeighborY="25913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1899C9C8-EE43-4BAD-8A90-B1D62DEC75E4}" type="pres">
      <dgm:prSet presAssocID="{D55A7242-24E4-48B5-9F58-AA395B1736E2}" presName="titleText2" presStyleLbl="fgAcc1" presStyleIdx="6" presStyleCnt="32" custLinFactY="28956" custLinFactNeighborX="7543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EF8CBC4-3B8E-4358-B649-A68851688AAC}" type="pres">
      <dgm:prSet presAssocID="{D55A7242-24E4-48B5-9F58-AA395B1736E2}" presName="rootConnector" presStyleLbl="node4" presStyleIdx="0" presStyleCnt="0"/>
      <dgm:spPr/>
      <dgm:t>
        <a:bodyPr/>
        <a:lstStyle/>
        <a:p>
          <a:endParaRPr lang="es-ES"/>
        </a:p>
      </dgm:t>
    </dgm:pt>
    <dgm:pt modelId="{36523793-7DC7-4397-9894-2DFBBE566DE2}" type="pres">
      <dgm:prSet presAssocID="{D55A7242-24E4-48B5-9F58-AA395B1736E2}" presName="hierChild4" presStyleCnt="0"/>
      <dgm:spPr/>
    </dgm:pt>
    <dgm:pt modelId="{9F60B96B-255D-45F5-822C-4AB0866D0E29}" type="pres">
      <dgm:prSet presAssocID="{D55A7242-24E4-48B5-9F58-AA395B1736E2}" presName="hierChild5" presStyleCnt="0"/>
      <dgm:spPr/>
    </dgm:pt>
    <dgm:pt modelId="{8DAFFACA-7D08-4E6F-AA41-9D1F7D98DF1F}" type="pres">
      <dgm:prSet presAssocID="{923914D5-13E0-46EB-8B66-D9C36F844664}" presName="Name44" presStyleLbl="parChTrans1D4" presStyleIdx="5" presStyleCnt="30"/>
      <dgm:spPr/>
      <dgm:t>
        <a:bodyPr/>
        <a:lstStyle/>
        <a:p>
          <a:endParaRPr lang="es-ES"/>
        </a:p>
      </dgm:t>
    </dgm:pt>
    <dgm:pt modelId="{8FE517D3-3442-4624-8EC3-D4F64A139EBF}" type="pres">
      <dgm:prSet presAssocID="{B72F8762-F3E5-442C-9146-75113DF51134}" presName="hierRoot2" presStyleCnt="0">
        <dgm:presLayoutVars>
          <dgm:hierBranch val="init"/>
        </dgm:presLayoutVars>
      </dgm:prSet>
      <dgm:spPr/>
    </dgm:pt>
    <dgm:pt modelId="{42299A3C-DF66-43F1-8904-C768942DE746}" type="pres">
      <dgm:prSet presAssocID="{B72F8762-F3E5-442C-9146-75113DF51134}" presName="rootComposite" presStyleCnt="0"/>
      <dgm:spPr/>
    </dgm:pt>
    <dgm:pt modelId="{09677FA5-F351-4F56-A074-6422118176BB}" type="pres">
      <dgm:prSet presAssocID="{B72F8762-F3E5-442C-9146-75113DF51134}" presName="rootText" presStyleLbl="node1" presStyleIdx="7" presStyleCnt="32" custLinFactNeighborX="18488" custLinFactNeighborY="43970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1F365468-41E6-4BFE-BC0A-D7F21E0066F8}" type="pres">
      <dgm:prSet presAssocID="{B72F8762-F3E5-442C-9146-75113DF51134}" presName="titleText2" presStyleLbl="fgAcc1" presStyleIdx="7" presStyleCnt="32" custLinFactY="16551" custLinFactNeighborX="1277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A59055B-18D9-4D7A-AD36-035EB5D775C6}" type="pres">
      <dgm:prSet presAssocID="{B72F8762-F3E5-442C-9146-75113DF51134}" presName="rootConnector" presStyleLbl="node4" presStyleIdx="0" presStyleCnt="0"/>
      <dgm:spPr/>
      <dgm:t>
        <a:bodyPr/>
        <a:lstStyle/>
        <a:p>
          <a:endParaRPr lang="es-ES"/>
        </a:p>
      </dgm:t>
    </dgm:pt>
    <dgm:pt modelId="{9D33AB63-0B1C-47C6-92B7-03B9B32EA2A2}" type="pres">
      <dgm:prSet presAssocID="{B72F8762-F3E5-442C-9146-75113DF51134}" presName="hierChild4" presStyleCnt="0"/>
      <dgm:spPr/>
    </dgm:pt>
    <dgm:pt modelId="{594B2AEE-662C-422B-825C-F0D5AB365D7C}" type="pres">
      <dgm:prSet presAssocID="{B72F8762-F3E5-442C-9146-75113DF51134}" presName="hierChild5" presStyleCnt="0"/>
      <dgm:spPr/>
    </dgm:pt>
    <dgm:pt modelId="{1A1DD60A-66F6-467F-9B15-4ECDC7F494C1}" type="pres">
      <dgm:prSet presAssocID="{07DCEF2E-E096-42E8-932F-2FFA029E8C19}" presName="Name44" presStyleLbl="parChTrans1D4" presStyleIdx="6" presStyleCnt="30"/>
      <dgm:spPr/>
      <dgm:t>
        <a:bodyPr/>
        <a:lstStyle/>
        <a:p>
          <a:endParaRPr lang="es-ES"/>
        </a:p>
      </dgm:t>
    </dgm:pt>
    <dgm:pt modelId="{2C0C8B9A-EAAF-445C-836F-6D347F14C5C2}" type="pres">
      <dgm:prSet presAssocID="{8DFBE6A6-5E49-4B57-845E-7B923B36B53D}" presName="hierRoot2" presStyleCnt="0">
        <dgm:presLayoutVars>
          <dgm:hierBranch val="r"/>
        </dgm:presLayoutVars>
      </dgm:prSet>
      <dgm:spPr/>
    </dgm:pt>
    <dgm:pt modelId="{74A6C3B6-C589-4074-9423-19D8FDCB642A}" type="pres">
      <dgm:prSet presAssocID="{8DFBE6A6-5E49-4B57-845E-7B923B36B53D}" presName="rootComposite" presStyleCnt="0"/>
      <dgm:spPr/>
    </dgm:pt>
    <dgm:pt modelId="{73EE38D3-66DA-4BB9-8DFB-FEA6EE078E0F}" type="pres">
      <dgm:prSet presAssocID="{8DFBE6A6-5E49-4B57-845E-7B923B36B53D}" presName="rootText" presStyleLbl="node1" presStyleIdx="8" presStyleCnt="32" custLinFactNeighborX="14261" custLinFactNeighborY="39372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BBF9612B-F33D-4B71-A8D2-4350C33FBEB9}" type="pres">
      <dgm:prSet presAssocID="{8DFBE6A6-5E49-4B57-845E-7B923B36B53D}" presName="titleText2" presStyleLbl="fgAcc1" presStyleIdx="8" presStyleCnt="32" custLinFactY="26347" custLinFactNeighborX="16784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0261763-B979-4475-B8BF-AFE661048E74}" type="pres">
      <dgm:prSet presAssocID="{8DFBE6A6-5E49-4B57-845E-7B923B36B53D}" presName="rootConnector" presStyleLbl="node4" presStyleIdx="0" presStyleCnt="0"/>
      <dgm:spPr/>
      <dgm:t>
        <a:bodyPr/>
        <a:lstStyle/>
        <a:p>
          <a:endParaRPr lang="es-ES"/>
        </a:p>
      </dgm:t>
    </dgm:pt>
    <dgm:pt modelId="{6F5CF6CA-34F8-49DB-BC3C-97647795CDC0}" type="pres">
      <dgm:prSet presAssocID="{8DFBE6A6-5E49-4B57-845E-7B923B36B53D}" presName="hierChild4" presStyleCnt="0"/>
      <dgm:spPr/>
    </dgm:pt>
    <dgm:pt modelId="{1FBBB121-47D2-4175-9CBC-487C9DC8094F}" type="pres">
      <dgm:prSet presAssocID="{8DFBE6A6-5E49-4B57-845E-7B923B36B53D}" presName="hierChild5" presStyleCnt="0"/>
      <dgm:spPr/>
    </dgm:pt>
    <dgm:pt modelId="{467AA69C-6BC9-49B6-8C43-7278B178DA8F}" type="pres">
      <dgm:prSet presAssocID="{699ADE3D-4BA4-4A04-8C21-D0A7B48D00BD}" presName="hierChild5" presStyleCnt="0"/>
      <dgm:spPr/>
    </dgm:pt>
    <dgm:pt modelId="{FA7B1409-0B8C-41CA-863D-DD538131C02F}" type="pres">
      <dgm:prSet presAssocID="{5410A791-5D46-4F5C-A3D4-AB8A5C882D1C}" presName="Name37" presStyleLbl="parChTrans1D4" presStyleIdx="7" presStyleCnt="30"/>
      <dgm:spPr/>
      <dgm:t>
        <a:bodyPr/>
        <a:lstStyle/>
        <a:p>
          <a:endParaRPr lang="es-ES"/>
        </a:p>
      </dgm:t>
    </dgm:pt>
    <dgm:pt modelId="{77AF6B55-F4A6-40BA-9D0E-21DF87628783}" type="pres">
      <dgm:prSet presAssocID="{46AC9DED-8847-4AE9-A6C3-A0CF7B1BF4B2}" presName="hierRoot2" presStyleCnt="0">
        <dgm:presLayoutVars>
          <dgm:hierBranch val="init"/>
        </dgm:presLayoutVars>
      </dgm:prSet>
      <dgm:spPr/>
    </dgm:pt>
    <dgm:pt modelId="{C0960FEE-B8A6-44BF-A73E-29ED0735CF4C}" type="pres">
      <dgm:prSet presAssocID="{46AC9DED-8847-4AE9-A6C3-A0CF7B1BF4B2}" presName="rootComposite" presStyleCnt="0"/>
      <dgm:spPr/>
    </dgm:pt>
    <dgm:pt modelId="{84C45B61-CFF3-4544-9E41-7F3ACFA3A059}" type="pres">
      <dgm:prSet presAssocID="{46AC9DED-8847-4AE9-A6C3-A0CF7B1BF4B2}" presName="rootText" presStyleLbl="node1" presStyleIdx="9" presStyleCnt="32" custScaleX="111261" custLinFactNeighborX="-2531" custLinFactNeighborY="45992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1876B8EA-2544-46F7-8300-2CBAF2DCC2F5}" type="pres">
      <dgm:prSet presAssocID="{46AC9DED-8847-4AE9-A6C3-A0CF7B1BF4B2}" presName="titleText2" presStyleLbl="fgAcc1" presStyleIdx="9" presStyleCnt="32" custFlipVert="1" custScaleX="82273" custScaleY="209875" custLinFactX="200000" custLinFactY="845037" custLinFactNeighborX="299517" custLinFactNeighborY="9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5D1A9C1-B253-46A9-B57F-B17119858A41}" type="pres">
      <dgm:prSet presAssocID="{46AC9DED-8847-4AE9-A6C3-A0CF7B1BF4B2}" presName="rootConnector" presStyleLbl="node4" presStyleIdx="0" presStyleCnt="0"/>
      <dgm:spPr/>
      <dgm:t>
        <a:bodyPr/>
        <a:lstStyle/>
        <a:p>
          <a:endParaRPr lang="es-ES"/>
        </a:p>
      </dgm:t>
    </dgm:pt>
    <dgm:pt modelId="{29606DF2-DD76-49BD-9F5A-8FB4D9F3A92E}" type="pres">
      <dgm:prSet presAssocID="{46AC9DED-8847-4AE9-A6C3-A0CF7B1BF4B2}" presName="hierChild4" presStyleCnt="0"/>
      <dgm:spPr/>
    </dgm:pt>
    <dgm:pt modelId="{68555A94-CAE5-4234-BE53-11A195D92FD3}" type="pres">
      <dgm:prSet presAssocID="{A66C1D50-8E9F-4AC1-BF0A-8F6FA7719236}" presName="Name37" presStyleLbl="parChTrans1D4" presStyleIdx="8" presStyleCnt="30"/>
      <dgm:spPr/>
      <dgm:t>
        <a:bodyPr/>
        <a:lstStyle/>
        <a:p>
          <a:endParaRPr lang="es-ES"/>
        </a:p>
      </dgm:t>
    </dgm:pt>
    <dgm:pt modelId="{0CE33958-EF38-4D3F-A1DB-F028EC9486C2}" type="pres">
      <dgm:prSet presAssocID="{30DB4BDD-C459-4B1F-B97D-2C9158DEAA9B}" presName="hierRoot2" presStyleCnt="0">
        <dgm:presLayoutVars>
          <dgm:hierBranch val="init"/>
        </dgm:presLayoutVars>
      </dgm:prSet>
      <dgm:spPr/>
    </dgm:pt>
    <dgm:pt modelId="{8A7CB802-E98D-4C34-9A4C-BBCA82176B6D}" type="pres">
      <dgm:prSet presAssocID="{30DB4BDD-C459-4B1F-B97D-2C9158DEAA9B}" presName="rootComposite" presStyleCnt="0"/>
      <dgm:spPr/>
    </dgm:pt>
    <dgm:pt modelId="{48B4FE3E-FCF0-4113-AC17-6B9A9535943B}" type="pres">
      <dgm:prSet presAssocID="{30DB4BDD-C459-4B1F-B97D-2C9158DEAA9B}" presName="rootText" presStyleLbl="node1" presStyleIdx="10" presStyleCnt="32" custLinFactNeighborX="4337" custLinFactNeighborY="-13747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5009B1C0-0935-460C-A2E9-E339DB63E5FA}" type="pres">
      <dgm:prSet presAssocID="{30DB4BDD-C459-4B1F-B97D-2C9158DEAA9B}" presName="titleText2" presStyleLbl="fgAcc1" presStyleIdx="10" presStyleCnt="32" custLinFactNeighborX="-3894" custLinFactNeighborY="-3840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563EFF95-5874-4D14-A087-4282DF92EB67}" type="pres">
      <dgm:prSet presAssocID="{30DB4BDD-C459-4B1F-B97D-2C9158DEAA9B}" presName="rootConnector" presStyleLbl="node4" presStyleIdx="0" presStyleCnt="0"/>
      <dgm:spPr/>
      <dgm:t>
        <a:bodyPr/>
        <a:lstStyle/>
        <a:p>
          <a:endParaRPr lang="es-ES"/>
        </a:p>
      </dgm:t>
    </dgm:pt>
    <dgm:pt modelId="{0BDD82AD-A663-4E2D-BEE4-4062A0885CC8}" type="pres">
      <dgm:prSet presAssocID="{30DB4BDD-C459-4B1F-B97D-2C9158DEAA9B}" presName="hierChild4" presStyleCnt="0"/>
      <dgm:spPr/>
    </dgm:pt>
    <dgm:pt modelId="{62F02631-54D8-4414-B7D3-066250F71F4F}" type="pres">
      <dgm:prSet presAssocID="{30DB4BDD-C459-4B1F-B97D-2C9158DEAA9B}" presName="hierChild5" presStyleCnt="0"/>
      <dgm:spPr/>
    </dgm:pt>
    <dgm:pt modelId="{2BAAE318-5FDE-4070-BAA6-BB4750CD8DDE}" type="pres">
      <dgm:prSet presAssocID="{46AC9DED-8847-4AE9-A6C3-A0CF7B1BF4B2}" presName="hierChild5" presStyleCnt="0"/>
      <dgm:spPr/>
    </dgm:pt>
    <dgm:pt modelId="{E8F30880-C43C-476E-AC72-B79FEFB5A230}" type="pres">
      <dgm:prSet presAssocID="{F5679BED-E24A-4021-884F-F91DE6AF0780}" presName="hierChild5" presStyleCnt="0"/>
      <dgm:spPr/>
    </dgm:pt>
    <dgm:pt modelId="{1D81CE73-BC7A-474B-8078-D2A655722211}" type="pres">
      <dgm:prSet presAssocID="{D30F59E6-2BAD-4FB1-A2C7-A1E5C6EE3E29}" presName="Name37" presStyleLbl="parChTrans1D4" presStyleIdx="9" presStyleCnt="30"/>
      <dgm:spPr/>
      <dgm:t>
        <a:bodyPr/>
        <a:lstStyle/>
        <a:p>
          <a:endParaRPr lang="es-ES"/>
        </a:p>
      </dgm:t>
    </dgm:pt>
    <dgm:pt modelId="{745A26E0-EFF2-489C-A2C2-28AD2C0E98A5}" type="pres">
      <dgm:prSet presAssocID="{898F55A5-3ED0-4937-97D9-C69B9A2DE1B0}" presName="hierRoot2" presStyleCnt="0">
        <dgm:presLayoutVars>
          <dgm:hierBranch val="init"/>
        </dgm:presLayoutVars>
      </dgm:prSet>
      <dgm:spPr/>
    </dgm:pt>
    <dgm:pt modelId="{E2E0B1A6-2AB2-4F17-847A-F65467257191}" type="pres">
      <dgm:prSet presAssocID="{898F55A5-3ED0-4937-97D9-C69B9A2DE1B0}" presName="rootComposite" presStyleCnt="0"/>
      <dgm:spPr/>
    </dgm:pt>
    <dgm:pt modelId="{F425F421-4C5D-4B49-B28E-A1CA5B47611D}" type="pres">
      <dgm:prSet presAssocID="{898F55A5-3ED0-4937-97D9-C69B9A2DE1B0}" presName="rootText" presStyleLbl="node1" presStyleIdx="11" presStyleCnt="32" custScaleX="258765" custScaleY="121897" custLinFactNeighborX="3799" custLinFactNeighborY="-1388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C0A8CE36-F56E-4CBE-B606-1945057792D0}" type="pres">
      <dgm:prSet presAssocID="{898F55A5-3ED0-4937-97D9-C69B9A2DE1B0}" presName="titleText2" presStyleLbl="fgAcc1" presStyleIdx="11" presStyleCnt="32" custLinFactX="234769" custLinFactY="-1042280" custLinFactNeighborX="300000" custLinFactNeighborY="-1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78E7383-4EA8-4B00-AD82-1951E9C90FA5}" type="pres">
      <dgm:prSet presAssocID="{898F55A5-3ED0-4937-97D9-C69B9A2DE1B0}" presName="rootConnector" presStyleLbl="node4" presStyleIdx="0" presStyleCnt="0"/>
      <dgm:spPr/>
      <dgm:t>
        <a:bodyPr/>
        <a:lstStyle/>
        <a:p>
          <a:endParaRPr lang="es-ES"/>
        </a:p>
      </dgm:t>
    </dgm:pt>
    <dgm:pt modelId="{EC86ADF4-B3A2-4016-88A9-2089B2BA60A6}" type="pres">
      <dgm:prSet presAssocID="{898F55A5-3ED0-4937-97D9-C69B9A2DE1B0}" presName="hierChild4" presStyleCnt="0"/>
      <dgm:spPr/>
    </dgm:pt>
    <dgm:pt modelId="{AEDB7795-3614-4459-8C45-1B4A898F7335}" type="pres">
      <dgm:prSet presAssocID="{1E4F0D54-45C2-4C3E-818C-313748513B0B}" presName="Name37" presStyleLbl="parChTrans1D4" presStyleIdx="10" presStyleCnt="30"/>
      <dgm:spPr/>
      <dgm:t>
        <a:bodyPr/>
        <a:lstStyle/>
        <a:p>
          <a:endParaRPr lang="es-ES"/>
        </a:p>
      </dgm:t>
    </dgm:pt>
    <dgm:pt modelId="{04694739-252F-4833-843D-AF3A9ABD9A2F}" type="pres">
      <dgm:prSet presAssocID="{976301B0-A646-43ED-ADF5-9F82A505D77E}" presName="hierRoot2" presStyleCnt="0">
        <dgm:presLayoutVars>
          <dgm:hierBranch val="init"/>
        </dgm:presLayoutVars>
      </dgm:prSet>
      <dgm:spPr/>
    </dgm:pt>
    <dgm:pt modelId="{5AD90EF0-B44E-4105-9526-754E8E6639C0}" type="pres">
      <dgm:prSet presAssocID="{976301B0-A646-43ED-ADF5-9F82A505D77E}" presName="rootComposite" presStyleCnt="0"/>
      <dgm:spPr/>
    </dgm:pt>
    <dgm:pt modelId="{681D2ED7-C4AB-4F70-82BA-917EF4E9DCC9}" type="pres">
      <dgm:prSet presAssocID="{976301B0-A646-43ED-ADF5-9F82A505D77E}" presName="rootText" presStyleLbl="node1" presStyleIdx="12" presStyleCnt="32" custLinFactNeighborX="2423" custLinFactNeighborY="49209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3E3AA483-A063-4DB0-9720-ADF725CA4500}" type="pres">
      <dgm:prSet presAssocID="{976301B0-A646-43ED-ADF5-9F82A505D77E}" presName="titleText2" presStyleLbl="fgAcc1" presStyleIdx="12" presStyleCnt="32" custScaleX="117638" custScaleY="38935" custLinFactX="381308" custLinFactY="-1200000" custLinFactNeighborX="400000" custLinFactNeighborY="-127386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5EC87DDB-A6A2-4F66-A9B6-BCD683695074}" type="pres">
      <dgm:prSet presAssocID="{976301B0-A646-43ED-ADF5-9F82A505D77E}" presName="rootConnector" presStyleLbl="node4" presStyleIdx="0" presStyleCnt="0"/>
      <dgm:spPr/>
      <dgm:t>
        <a:bodyPr/>
        <a:lstStyle/>
        <a:p>
          <a:endParaRPr lang="es-ES"/>
        </a:p>
      </dgm:t>
    </dgm:pt>
    <dgm:pt modelId="{9B0D0E14-63C8-4D8E-94D0-A94E4DDF7C8C}" type="pres">
      <dgm:prSet presAssocID="{976301B0-A646-43ED-ADF5-9F82A505D77E}" presName="hierChild4" presStyleCnt="0"/>
      <dgm:spPr/>
    </dgm:pt>
    <dgm:pt modelId="{ACA8F477-AB6B-487D-A74F-73C7D120FC1B}" type="pres">
      <dgm:prSet presAssocID="{644DDCFB-6133-44AE-B38B-053845310CA0}" presName="Name37" presStyleLbl="parChTrans1D4" presStyleIdx="11" presStyleCnt="30"/>
      <dgm:spPr/>
      <dgm:t>
        <a:bodyPr/>
        <a:lstStyle/>
        <a:p>
          <a:endParaRPr lang="es-ES"/>
        </a:p>
      </dgm:t>
    </dgm:pt>
    <dgm:pt modelId="{49F33C5F-3887-404E-9AFA-4A8AE05B39C4}" type="pres">
      <dgm:prSet presAssocID="{49A77F4C-3FD9-407E-9A28-53E36B5E9CAE}" presName="hierRoot2" presStyleCnt="0">
        <dgm:presLayoutVars>
          <dgm:hierBranch val="init"/>
        </dgm:presLayoutVars>
      </dgm:prSet>
      <dgm:spPr/>
    </dgm:pt>
    <dgm:pt modelId="{608F9229-A6C4-43FA-9066-9F8CD900DD0D}" type="pres">
      <dgm:prSet presAssocID="{49A77F4C-3FD9-407E-9A28-53E36B5E9CAE}" presName="rootComposite" presStyleCnt="0"/>
      <dgm:spPr/>
    </dgm:pt>
    <dgm:pt modelId="{36A86EF3-E4B7-4E63-9F76-B414487129EB}" type="pres">
      <dgm:prSet presAssocID="{49A77F4C-3FD9-407E-9A28-53E36B5E9CAE}" presName="rootText" presStyleLbl="node1" presStyleIdx="13" presStyleCnt="32" custLinFactNeighborX="-3952" custLinFactNeighborY="24016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A3ABB5D3-9AC5-46E5-86DE-00C3D7C42FDA}" type="pres">
      <dgm:prSet presAssocID="{49A77F4C-3FD9-407E-9A28-53E36B5E9CAE}" presName="titleText2" presStyleLbl="fgAcc1" presStyleIdx="13" presStyleCnt="32" custLinFactNeighborX="2693" custLinFactNeighborY="26933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2ED9D69-24F1-4404-B475-EE6C3C5472BF}" type="pres">
      <dgm:prSet presAssocID="{49A77F4C-3FD9-407E-9A28-53E36B5E9CAE}" presName="rootConnector" presStyleLbl="node4" presStyleIdx="0" presStyleCnt="0"/>
      <dgm:spPr/>
      <dgm:t>
        <a:bodyPr/>
        <a:lstStyle/>
        <a:p>
          <a:endParaRPr lang="es-ES"/>
        </a:p>
      </dgm:t>
    </dgm:pt>
    <dgm:pt modelId="{D50061A3-6FE5-49FD-99EC-FDF34FF55B4E}" type="pres">
      <dgm:prSet presAssocID="{49A77F4C-3FD9-407E-9A28-53E36B5E9CAE}" presName="hierChild4" presStyleCnt="0"/>
      <dgm:spPr/>
    </dgm:pt>
    <dgm:pt modelId="{8C5C6EDC-F62E-49C7-8906-C518C3A3F3D1}" type="pres">
      <dgm:prSet presAssocID="{49A77F4C-3FD9-407E-9A28-53E36B5E9CAE}" presName="hierChild5" presStyleCnt="0"/>
      <dgm:spPr/>
    </dgm:pt>
    <dgm:pt modelId="{C0BAD90B-0EDB-42B1-A20C-CD67E4928E00}" type="pres">
      <dgm:prSet presAssocID="{976301B0-A646-43ED-ADF5-9F82A505D77E}" presName="hierChild5" presStyleCnt="0"/>
      <dgm:spPr/>
    </dgm:pt>
    <dgm:pt modelId="{E42E0AF1-ECAA-495C-9C3A-1F12F631E3A1}" type="pres">
      <dgm:prSet presAssocID="{55BAA388-406F-41C9-9A24-3182903E5950}" presName="Name37" presStyleLbl="parChTrans1D4" presStyleIdx="12" presStyleCnt="30"/>
      <dgm:spPr/>
      <dgm:t>
        <a:bodyPr/>
        <a:lstStyle/>
        <a:p>
          <a:endParaRPr lang="es-ES"/>
        </a:p>
      </dgm:t>
    </dgm:pt>
    <dgm:pt modelId="{9B208256-9B0E-48DE-A352-E76C6FAE06B6}" type="pres">
      <dgm:prSet presAssocID="{27F64DBE-346E-4A49-913E-7C049D9A174E}" presName="hierRoot2" presStyleCnt="0">
        <dgm:presLayoutVars>
          <dgm:hierBranch val="r"/>
        </dgm:presLayoutVars>
      </dgm:prSet>
      <dgm:spPr/>
    </dgm:pt>
    <dgm:pt modelId="{EEB8955D-32DC-4D1F-B0F8-BF7565AB4B0E}" type="pres">
      <dgm:prSet presAssocID="{27F64DBE-346E-4A49-913E-7C049D9A174E}" presName="rootComposite" presStyleCnt="0"/>
      <dgm:spPr/>
    </dgm:pt>
    <dgm:pt modelId="{C1690905-5DA4-4092-8C2F-C84E870AEB37}" type="pres">
      <dgm:prSet presAssocID="{27F64DBE-346E-4A49-913E-7C049D9A174E}" presName="rootText" presStyleLbl="node1" presStyleIdx="14" presStyleCnt="32" custLinFactNeighborX="-1280" custLinFactNeighborY="47333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CCEF52DE-0138-422C-B4A0-893E63AA0905}" type="pres">
      <dgm:prSet presAssocID="{27F64DBE-346E-4A49-913E-7C049D9A174E}" presName="titleText2" presStyleLbl="fgAcc1" presStyleIdx="14" presStyleCnt="32" custLinFactX="-200000" custLinFactY="-1124948" custLinFactNeighborX="-264500" custLinFactNeighborY="-12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65535D24-3FD9-4C6A-B897-FDAC6986C1C6}" type="pres">
      <dgm:prSet presAssocID="{27F64DBE-346E-4A49-913E-7C049D9A174E}" presName="rootConnector" presStyleLbl="node4" presStyleIdx="0" presStyleCnt="0"/>
      <dgm:spPr/>
      <dgm:t>
        <a:bodyPr/>
        <a:lstStyle/>
        <a:p>
          <a:endParaRPr lang="es-ES"/>
        </a:p>
      </dgm:t>
    </dgm:pt>
    <dgm:pt modelId="{FF9A966E-F23E-4D3B-A718-1FA97D1DD5E9}" type="pres">
      <dgm:prSet presAssocID="{27F64DBE-346E-4A49-913E-7C049D9A174E}" presName="hierChild4" presStyleCnt="0"/>
      <dgm:spPr/>
    </dgm:pt>
    <dgm:pt modelId="{1E83FF57-6780-4468-8B13-913082159438}" type="pres">
      <dgm:prSet presAssocID="{BA892201-04B6-4C77-A8FE-C1D73EBC7825}" presName="Name44" presStyleLbl="parChTrans1D4" presStyleIdx="13" presStyleCnt="30"/>
      <dgm:spPr/>
      <dgm:t>
        <a:bodyPr/>
        <a:lstStyle/>
        <a:p>
          <a:endParaRPr lang="es-ES"/>
        </a:p>
      </dgm:t>
    </dgm:pt>
    <dgm:pt modelId="{79F0629D-F91C-451F-9075-082BF62EB249}" type="pres">
      <dgm:prSet presAssocID="{8F604C5D-070B-485F-BADB-B8993A395FBB}" presName="hierRoot2" presStyleCnt="0">
        <dgm:presLayoutVars>
          <dgm:hierBranch val="r"/>
        </dgm:presLayoutVars>
      </dgm:prSet>
      <dgm:spPr/>
    </dgm:pt>
    <dgm:pt modelId="{A7317BC6-62E9-4448-8F0B-99D0260B6D17}" type="pres">
      <dgm:prSet presAssocID="{8F604C5D-070B-485F-BADB-B8993A395FBB}" presName="rootComposite" presStyleCnt="0"/>
      <dgm:spPr/>
    </dgm:pt>
    <dgm:pt modelId="{4EAC6EE9-629F-4727-823F-868662A036AC}" type="pres">
      <dgm:prSet presAssocID="{8F604C5D-070B-485F-BADB-B8993A395FBB}" presName="rootText" presStyleLbl="node1" presStyleIdx="15" presStyleCnt="32" custLinFactNeighborX="-1280" custLinFactNeighborY="9818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6DDB2145-0F7E-4C84-99A2-4731783EABC2}" type="pres">
      <dgm:prSet presAssocID="{8F604C5D-070B-485F-BADB-B8993A395FBB}" presName="titleText2" presStyleLbl="fgAcc1" presStyleIdx="15" presStyleCnt="32" custLinFactNeighborX="-1421" custLinFactNeighborY="3228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78EE5FC-9339-4490-8ACA-674E06E3CF68}" type="pres">
      <dgm:prSet presAssocID="{8F604C5D-070B-485F-BADB-B8993A395FBB}" presName="rootConnector" presStyleLbl="node4" presStyleIdx="0" presStyleCnt="0"/>
      <dgm:spPr/>
      <dgm:t>
        <a:bodyPr/>
        <a:lstStyle/>
        <a:p>
          <a:endParaRPr lang="es-ES"/>
        </a:p>
      </dgm:t>
    </dgm:pt>
    <dgm:pt modelId="{E4B00634-716B-46EA-B174-801CCF1F96E7}" type="pres">
      <dgm:prSet presAssocID="{8F604C5D-070B-485F-BADB-B8993A395FBB}" presName="hierChild4" presStyleCnt="0"/>
      <dgm:spPr/>
    </dgm:pt>
    <dgm:pt modelId="{BCAAE31F-457C-4B8E-9CC8-D60D87FDEFA1}" type="pres">
      <dgm:prSet presAssocID="{8F604C5D-070B-485F-BADB-B8993A395FBB}" presName="hierChild5" presStyleCnt="0"/>
      <dgm:spPr/>
    </dgm:pt>
    <dgm:pt modelId="{667BA71D-80F2-4B45-B88A-46973E82154D}" type="pres">
      <dgm:prSet presAssocID="{94E9D890-C52A-4C7C-9155-F9CBF860B2A0}" presName="Name44" presStyleLbl="parChTrans1D4" presStyleIdx="14" presStyleCnt="30"/>
      <dgm:spPr/>
      <dgm:t>
        <a:bodyPr/>
        <a:lstStyle/>
        <a:p>
          <a:endParaRPr lang="es-ES"/>
        </a:p>
      </dgm:t>
    </dgm:pt>
    <dgm:pt modelId="{7CF91858-F246-4770-8A3A-330ABA22BEE5}" type="pres">
      <dgm:prSet presAssocID="{690C9772-46C3-42AC-B3CC-2AD82DEA49BB}" presName="hierRoot2" presStyleCnt="0">
        <dgm:presLayoutVars>
          <dgm:hierBranch val="r"/>
        </dgm:presLayoutVars>
      </dgm:prSet>
      <dgm:spPr/>
    </dgm:pt>
    <dgm:pt modelId="{D215FA61-0B95-4F87-87B0-97298508C64A}" type="pres">
      <dgm:prSet presAssocID="{690C9772-46C3-42AC-B3CC-2AD82DEA49BB}" presName="rootComposite" presStyleCnt="0"/>
      <dgm:spPr/>
    </dgm:pt>
    <dgm:pt modelId="{1E038035-B77B-41DF-B43E-5195EE870CD0}" type="pres">
      <dgm:prSet presAssocID="{690C9772-46C3-42AC-B3CC-2AD82DEA49BB}" presName="rootText" presStyleLbl="node1" presStyleIdx="16" presStyleCnt="32" custLinFactNeighborX="-1280" custLinFactNeighborY="-12538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C8AB6134-551C-4D11-AD57-2DF609C5B2C7}" type="pres">
      <dgm:prSet presAssocID="{690C9772-46C3-42AC-B3CC-2AD82DEA49BB}" presName="titleText2" presStyleLbl="fgAcc1" presStyleIdx="16" presStyleCnt="32" custLinFactNeighborX="-1421" custLinFactNeighborY="3228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1CD885C-9DC4-4D96-90A6-547B11E0DACC}" type="pres">
      <dgm:prSet presAssocID="{690C9772-46C3-42AC-B3CC-2AD82DEA49BB}" presName="rootConnector" presStyleLbl="node4" presStyleIdx="0" presStyleCnt="0"/>
      <dgm:spPr/>
      <dgm:t>
        <a:bodyPr/>
        <a:lstStyle/>
        <a:p>
          <a:endParaRPr lang="es-ES"/>
        </a:p>
      </dgm:t>
    </dgm:pt>
    <dgm:pt modelId="{9A9A939C-6AF9-443C-A974-8C282F6403C3}" type="pres">
      <dgm:prSet presAssocID="{690C9772-46C3-42AC-B3CC-2AD82DEA49BB}" presName="hierChild4" presStyleCnt="0"/>
      <dgm:spPr/>
    </dgm:pt>
    <dgm:pt modelId="{51FEA26E-0354-4DBE-8D99-AFE4184952F9}" type="pres">
      <dgm:prSet presAssocID="{690C9772-46C3-42AC-B3CC-2AD82DEA49BB}" presName="hierChild5" presStyleCnt="0"/>
      <dgm:spPr/>
    </dgm:pt>
    <dgm:pt modelId="{CAF77E2C-1416-4F66-8D3B-9303ABC46449}" type="pres">
      <dgm:prSet presAssocID="{458EC5A1-2501-49DB-B8F1-C8E71C6F23F3}" presName="Name44" presStyleLbl="parChTrans1D4" presStyleIdx="15" presStyleCnt="30"/>
      <dgm:spPr/>
      <dgm:t>
        <a:bodyPr/>
        <a:lstStyle/>
        <a:p>
          <a:endParaRPr lang="es-ES"/>
        </a:p>
      </dgm:t>
    </dgm:pt>
    <dgm:pt modelId="{ACBE2E57-787E-4465-BB20-BDA4345A9944}" type="pres">
      <dgm:prSet presAssocID="{20FB206E-08A0-48F4-ACEA-09F8852E1460}" presName="hierRoot2" presStyleCnt="0">
        <dgm:presLayoutVars>
          <dgm:hierBranch val="r"/>
        </dgm:presLayoutVars>
      </dgm:prSet>
      <dgm:spPr/>
    </dgm:pt>
    <dgm:pt modelId="{F81EFB1F-FC6A-4F2F-BDAF-B5C011A1AE19}" type="pres">
      <dgm:prSet presAssocID="{20FB206E-08A0-48F4-ACEA-09F8852E1460}" presName="rootComposite" presStyleCnt="0"/>
      <dgm:spPr/>
    </dgm:pt>
    <dgm:pt modelId="{DA05FF9F-D4C7-4733-818D-48CFA5C91238}" type="pres">
      <dgm:prSet presAssocID="{20FB206E-08A0-48F4-ACEA-09F8852E1460}" presName="rootText" presStyleLbl="node1" presStyleIdx="17" presStyleCnt="32" custLinFactNeighborX="-1280" custLinFactNeighborY="-12467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3515C692-FCF8-4DC5-875C-0250B11D8D0B}" type="pres">
      <dgm:prSet presAssocID="{20FB206E-08A0-48F4-ACEA-09F8852E1460}" presName="titleText2" presStyleLbl="fgAcc1" presStyleIdx="17" presStyleCnt="32" custLinFactNeighborX="206" custLinFactNeighborY="-2586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33FA55D-A014-44EA-9654-E80B4EFF2453}" type="pres">
      <dgm:prSet presAssocID="{20FB206E-08A0-48F4-ACEA-09F8852E1460}" presName="rootConnector" presStyleLbl="node4" presStyleIdx="0" presStyleCnt="0"/>
      <dgm:spPr/>
      <dgm:t>
        <a:bodyPr/>
        <a:lstStyle/>
        <a:p>
          <a:endParaRPr lang="es-ES"/>
        </a:p>
      </dgm:t>
    </dgm:pt>
    <dgm:pt modelId="{A58F5345-E64F-4D95-A050-CC3AE4618DB5}" type="pres">
      <dgm:prSet presAssocID="{20FB206E-08A0-48F4-ACEA-09F8852E1460}" presName="hierChild4" presStyleCnt="0"/>
      <dgm:spPr/>
    </dgm:pt>
    <dgm:pt modelId="{A92B2C21-998C-4983-B55A-10EB16FF5760}" type="pres">
      <dgm:prSet presAssocID="{20FB206E-08A0-48F4-ACEA-09F8852E1460}" presName="hierChild5" presStyleCnt="0"/>
      <dgm:spPr/>
    </dgm:pt>
    <dgm:pt modelId="{A0A6390C-80C5-441B-82E1-FF0E4E16BA80}" type="pres">
      <dgm:prSet presAssocID="{FB7916A3-D6BA-4A46-A741-3E7E31B1B49E}" presName="Name44" presStyleLbl="parChTrans1D4" presStyleIdx="16" presStyleCnt="30"/>
      <dgm:spPr/>
      <dgm:t>
        <a:bodyPr/>
        <a:lstStyle/>
        <a:p>
          <a:endParaRPr lang="es-ES"/>
        </a:p>
      </dgm:t>
    </dgm:pt>
    <dgm:pt modelId="{CAF10D67-A156-478C-96A4-522C1114FBCC}" type="pres">
      <dgm:prSet presAssocID="{04F6A705-634C-41EA-A2FA-3562E5315FEF}" presName="hierRoot2" presStyleCnt="0">
        <dgm:presLayoutVars>
          <dgm:hierBranch val="r"/>
        </dgm:presLayoutVars>
      </dgm:prSet>
      <dgm:spPr/>
    </dgm:pt>
    <dgm:pt modelId="{CEC79F52-2420-4ED3-9753-8F6FEC665483}" type="pres">
      <dgm:prSet presAssocID="{04F6A705-634C-41EA-A2FA-3562E5315FEF}" presName="rootComposite" presStyleCnt="0"/>
      <dgm:spPr/>
    </dgm:pt>
    <dgm:pt modelId="{403DACED-C6C4-41BE-BCD9-EFF9C66CCBED}" type="pres">
      <dgm:prSet presAssocID="{04F6A705-634C-41EA-A2FA-3562E5315FEF}" presName="rootText" presStyleLbl="node1" presStyleIdx="18" presStyleCnt="32" custLinFactNeighborX="1880" custLinFactNeighborY="-32126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C5371D12-09B6-4BF0-8096-24B4229FFBF3}" type="pres">
      <dgm:prSet presAssocID="{04F6A705-634C-41EA-A2FA-3562E5315FEF}" presName="titleText2" presStyleLbl="fgAcc1" presStyleIdx="18" presStyleCnt="32" custLinFactNeighborX="-1498" custLinFactNeighborY="-8484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CB441A1-8094-43D9-A339-BB5FDED59A3E}" type="pres">
      <dgm:prSet presAssocID="{04F6A705-634C-41EA-A2FA-3562E5315FEF}" presName="rootConnector" presStyleLbl="node4" presStyleIdx="0" presStyleCnt="0"/>
      <dgm:spPr/>
      <dgm:t>
        <a:bodyPr/>
        <a:lstStyle/>
        <a:p>
          <a:endParaRPr lang="es-ES"/>
        </a:p>
      </dgm:t>
    </dgm:pt>
    <dgm:pt modelId="{93F05DF9-4A7A-40DC-9B50-451BD9210416}" type="pres">
      <dgm:prSet presAssocID="{04F6A705-634C-41EA-A2FA-3562E5315FEF}" presName="hierChild4" presStyleCnt="0"/>
      <dgm:spPr/>
    </dgm:pt>
    <dgm:pt modelId="{790CF091-DB09-4358-9138-FED0F72C8D47}" type="pres">
      <dgm:prSet presAssocID="{04F6A705-634C-41EA-A2FA-3562E5315FEF}" presName="hierChild5" presStyleCnt="0"/>
      <dgm:spPr/>
    </dgm:pt>
    <dgm:pt modelId="{39250D1E-AA75-49F4-890E-D00F3EC60630}" type="pres">
      <dgm:prSet presAssocID="{0BCA65AC-DC33-4075-829D-422DEB91DBD5}" presName="Name44" presStyleLbl="parChTrans1D4" presStyleIdx="17" presStyleCnt="30"/>
      <dgm:spPr/>
      <dgm:t>
        <a:bodyPr/>
        <a:lstStyle/>
        <a:p>
          <a:endParaRPr lang="es-ES"/>
        </a:p>
      </dgm:t>
    </dgm:pt>
    <dgm:pt modelId="{5510137B-EBFC-4DD2-BB42-424FBF75186D}" type="pres">
      <dgm:prSet presAssocID="{116EE123-DE6B-43B0-9FFA-EA0CD8F7101F}" presName="hierRoot2" presStyleCnt="0">
        <dgm:presLayoutVars>
          <dgm:hierBranch val="r"/>
        </dgm:presLayoutVars>
      </dgm:prSet>
      <dgm:spPr/>
    </dgm:pt>
    <dgm:pt modelId="{EE77269E-8227-4A20-9C46-12A06826BE93}" type="pres">
      <dgm:prSet presAssocID="{116EE123-DE6B-43B0-9FFA-EA0CD8F7101F}" presName="rootComposite" presStyleCnt="0"/>
      <dgm:spPr/>
    </dgm:pt>
    <dgm:pt modelId="{4857A289-E1FD-4682-A78A-5ED43AC82D67}" type="pres">
      <dgm:prSet presAssocID="{116EE123-DE6B-43B0-9FFA-EA0CD8F7101F}" presName="rootText" presStyleLbl="node1" presStyleIdx="19" presStyleCnt="32" custLinFactNeighborX="1880" custLinFactNeighborY="-51786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2B234EA5-C7FE-40C8-BD9F-EAD82CDE98AD}" type="pres">
      <dgm:prSet presAssocID="{116EE123-DE6B-43B0-9FFA-EA0CD8F7101F}" presName="titleText2" presStyleLbl="fgAcc1" presStyleIdx="19" presStyleCnt="32" custLinFactY="-43826" custLinFactNeighborX="-16752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C0FBEE4-4198-4A58-877C-E13F706EDED8}" type="pres">
      <dgm:prSet presAssocID="{116EE123-DE6B-43B0-9FFA-EA0CD8F7101F}" presName="rootConnector" presStyleLbl="node4" presStyleIdx="0" presStyleCnt="0"/>
      <dgm:spPr/>
      <dgm:t>
        <a:bodyPr/>
        <a:lstStyle/>
        <a:p>
          <a:endParaRPr lang="es-ES"/>
        </a:p>
      </dgm:t>
    </dgm:pt>
    <dgm:pt modelId="{B5714E9E-0ACF-4075-BCFF-4CA663C120A0}" type="pres">
      <dgm:prSet presAssocID="{116EE123-DE6B-43B0-9FFA-EA0CD8F7101F}" presName="hierChild4" presStyleCnt="0"/>
      <dgm:spPr/>
    </dgm:pt>
    <dgm:pt modelId="{14E5B651-6603-408A-AFCC-13140CBF18D4}" type="pres">
      <dgm:prSet presAssocID="{116EE123-DE6B-43B0-9FFA-EA0CD8F7101F}" presName="hierChild5" presStyleCnt="0"/>
      <dgm:spPr/>
    </dgm:pt>
    <dgm:pt modelId="{234C227C-DF64-4C1C-A510-48E846155032}" type="pres">
      <dgm:prSet presAssocID="{27F64DBE-346E-4A49-913E-7C049D9A174E}" presName="hierChild5" presStyleCnt="0"/>
      <dgm:spPr/>
    </dgm:pt>
    <dgm:pt modelId="{BECEE7B4-96A9-48FE-B90A-508897C345C9}" type="pres">
      <dgm:prSet presAssocID="{E1F88655-AFE7-46B8-8FC8-212275B2EB5F}" presName="Name37" presStyleLbl="parChTrans1D4" presStyleIdx="18" presStyleCnt="30"/>
      <dgm:spPr/>
      <dgm:t>
        <a:bodyPr/>
        <a:lstStyle/>
        <a:p>
          <a:endParaRPr lang="es-ES"/>
        </a:p>
      </dgm:t>
    </dgm:pt>
    <dgm:pt modelId="{BD59AACF-B637-4F8E-B853-ADC35B2DE51A}" type="pres">
      <dgm:prSet presAssocID="{ABC6EC5B-71EC-442C-956F-9A72EFF70EA9}" presName="hierRoot2" presStyleCnt="0">
        <dgm:presLayoutVars>
          <dgm:hierBranch val="r"/>
        </dgm:presLayoutVars>
      </dgm:prSet>
      <dgm:spPr/>
    </dgm:pt>
    <dgm:pt modelId="{734FA829-1697-42D9-B59C-EC0EE71DDF8B}" type="pres">
      <dgm:prSet presAssocID="{ABC6EC5B-71EC-442C-956F-9A72EFF70EA9}" presName="rootComposite" presStyleCnt="0"/>
      <dgm:spPr/>
    </dgm:pt>
    <dgm:pt modelId="{16B5D680-350F-4EDF-BC49-32E9ACAA12B2}" type="pres">
      <dgm:prSet presAssocID="{ABC6EC5B-71EC-442C-956F-9A72EFF70EA9}" presName="rootText" presStyleLbl="node1" presStyleIdx="20" presStyleCnt="32" custLinFactNeighborX="21575" custLinFactNeighborY="47333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3F0211A7-49C7-4784-9DBB-4902807CCEBA}" type="pres">
      <dgm:prSet presAssocID="{ABC6EC5B-71EC-442C-956F-9A72EFF70EA9}" presName="titleText2" presStyleLbl="fgAcc1" presStyleIdx="20" presStyleCnt="32" custLinFactX="219296" custLinFactY="-1200000" custLinFactNeighborX="300000" custLinFactNeighborY="-124333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4C065334-6728-4A3D-975E-A7FB69A24152}" type="pres">
      <dgm:prSet presAssocID="{ABC6EC5B-71EC-442C-956F-9A72EFF70EA9}" presName="rootConnector" presStyleLbl="node4" presStyleIdx="0" presStyleCnt="0"/>
      <dgm:spPr/>
      <dgm:t>
        <a:bodyPr/>
        <a:lstStyle/>
        <a:p>
          <a:endParaRPr lang="es-ES"/>
        </a:p>
      </dgm:t>
    </dgm:pt>
    <dgm:pt modelId="{FD0C9999-90C4-4EE3-8148-60F424F64604}" type="pres">
      <dgm:prSet presAssocID="{ABC6EC5B-71EC-442C-956F-9A72EFF70EA9}" presName="hierChild4" presStyleCnt="0"/>
      <dgm:spPr/>
    </dgm:pt>
    <dgm:pt modelId="{625E6589-7466-4652-B4A8-DDAB956B50E4}" type="pres">
      <dgm:prSet presAssocID="{3F20A97B-AAD4-4A60-B14C-7AFA828DCE96}" presName="Name44" presStyleLbl="parChTrans1D4" presStyleIdx="19" presStyleCnt="30"/>
      <dgm:spPr/>
      <dgm:t>
        <a:bodyPr/>
        <a:lstStyle/>
        <a:p>
          <a:endParaRPr lang="es-ES"/>
        </a:p>
      </dgm:t>
    </dgm:pt>
    <dgm:pt modelId="{A0F85D12-4E6E-4BE1-B5DB-3553A04FB30E}" type="pres">
      <dgm:prSet presAssocID="{6B88328A-A554-4FD3-BB0D-CA3FE5664C36}" presName="hierRoot2" presStyleCnt="0">
        <dgm:presLayoutVars>
          <dgm:hierBranch val="r"/>
        </dgm:presLayoutVars>
      </dgm:prSet>
      <dgm:spPr/>
    </dgm:pt>
    <dgm:pt modelId="{0B689FE1-EA7F-4BC3-960D-D7B416B92B66}" type="pres">
      <dgm:prSet presAssocID="{6B88328A-A554-4FD3-BB0D-CA3FE5664C36}" presName="rootComposite" presStyleCnt="0"/>
      <dgm:spPr/>
    </dgm:pt>
    <dgm:pt modelId="{B17E1B38-5121-4D3A-A13D-B971621C1315}" type="pres">
      <dgm:prSet presAssocID="{6B88328A-A554-4FD3-BB0D-CA3FE5664C36}" presName="rootText" presStyleLbl="node1" presStyleIdx="21" presStyleCnt="32" custLinFactNeighborX="21575" custLinFactNeighborY="9818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5CA87B8A-A57A-4E9C-A716-307242605EB9}" type="pres">
      <dgm:prSet presAssocID="{6B88328A-A554-4FD3-BB0D-CA3FE5664C36}" presName="titleText2" presStyleLbl="fgAcc1" presStyleIdx="21" presStyleCnt="32" custLinFactNeighborX="23974" custLinFactNeighborY="7014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2BADD983-7644-458F-981F-03C0D90BC1E1}" type="pres">
      <dgm:prSet presAssocID="{6B88328A-A554-4FD3-BB0D-CA3FE5664C36}" presName="rootConnector" presStyleLbl="node4" presStyleIdx="0" presStyleCnt="0"/>
      <dgm:spPr/>
      <dgm:t>
        <a:bodyPr/>
        <a:lstStyle/>
        <a:p>
          <a:endParaRPr lang="es-ES"/>
        </a:p>
      </dgm:t>
    </dgm:pt>
    <dgm:pt modelId="{5EBAA0B8-4DA6-44DD-8CDC-F4A3CAE3E7B7}" type="pres">
      <dgm:prSet presAssocID="{6B88328A-A554-4FD3-BB0D-CA3FE5664C36}" presName="hierChild4" presStyleCnt="0"/>
      <dgm:spPr/>
    </dgm:pt>
    <dgm:pt modelId="{51A219C0-2EDB-4097-A8D2-04F04796F958}" type="pres">
      <dgm:prSet presAssocID="{6B88328A-A554-4FD3-BB0D-CA3FE5664C36}" presName="hierChild5" presStyleCnt="0"/>
      <dgm:spPr/>
    </dgm:pt>
    <dgm:pt modelId="{F515BFDF-9D77-45A1-9FAD-DDB665CD1E5A}" type="pres">
      <dgm:prSet presAssocID="{8497D60F-AA86-464B-B564-8DB22D5819A6}" presName="Name44" presStyleLbl="parChTrans1D4" presStyleIdx="20" presStyleCnt="30"/>
      <dgm:spPr/>
      <dgm:t>
        <a:bodyPr/>
        <a:lstStyle/>
        <a:p>
          <a:endParaRPr lang="es-ES"/>
        </a:p>
      </dgm:t>
    </dgm:pt>
    <dgm:pt modelId="{8772FF80-292C-410C-B5F4-9274D19515CB}" type="pres">
      <dgm:prSet presAssocID="{BB52A598-C7DD-4345-A6A5-F832F916F026}" presName="hierRoot2" presStyleCnt="0">
        <dgm:presLayoutVars>
          <dgm:hierBranch val="r"/>
        </dgm:presLayoutVars>
      </dgm:prSet>
      <dgm:spPr/>
    </dgm:pt>
    <dgm:pt modelId="{6BE9FCDC-D5FE-456F-A95F-309890B908B7}" type="pres">
      <dgm:prSet presAssocID="{BB52A598-C7DD-4345-A6A5-F832F916F026}" presName="rootComposite" presStyleCnt="0"/>
      <dgm:spPr/>
    </dgm:pt>
    <dgm:pt modelId="{D4637EC6-05D9-4F0A-8B4A-9EEE28CF7D46}" type="pres">
      <dgm:prSet presAssocID="{BB52A598-C7DD-4345-A6A5-F832F916F026}" presName="rootText" presStyleLbl="node1" presStyleIdx="22" presStyleCnt="32" custLinFactNeighborX="21575" custLinFactNeighborY="9818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FD21C2A5-C7ED-4087-91B3-459525C78181}" type="pres">
      <dgm:prSet presAssocID="{BB52A598-C7DD-4345-A6A5-F832F916F026}" presName="titleText2" presStyleLbl="fgAcc1" presStyleIdx="22" presStyleCnt="32" custLinFactNeighborX="23974" custLinFactNeighborY="3228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1114377D-CA9A-48B6-912A-818CCB2047E2}" type="pres">
      <dgm:prSet presAssocID="{BB52A598-C7DD-4345-A6A5-F832F916F026}" presName="rootConnector" presStyleLbl="node4" presStyleIdx="0" presStyleCnt="0"/>
      <dgm:spPr/>
      <dgm:t>
        <a:bodyPr/>
        <a:lstStyle/>
        <a:p>
          <a:endParaRPr lang="es-ES"/>
        </a:p>
      </dgm:t>
    </dgm:pt>
    <dgm:pt modelId="{04E39A84-C12A-4742-817B-B0EB4A5108BA}" type="pres">
      <dgm:prSet presAssocID="{BB52A598-C7DD-4345-A6A5-F832F916F026}" presName="hierChild4" presStyleCnt="0"/>
      <dgm:spPr/>
    </dgm:pt>
    <dgm:pt modelId="{62B99A7B-F652-4A7B-B154-2164A8D645AB}" type="pres">
      <dgm:prSet presAssocID="{BB52A598-C7DD-4345-A6A5-F832F916F026}" presName="hierChild5" presStyleCnt="0"/>
      <dgm:spPr/>
    </dgm:pt>
    <dgm:pt modelId="{92FCFAF9-B5EF-4043-BDFF-DF1BF0768FE3}" type="pres">
      <dgm:prSet presAssocID="{6FF3B2B3-0A25-4D6D-9F88-83A191CABD35}" presName="Name44" presStyleLbl="parChTrans1D4" presStyleIdx="21" presStyleCnt="30"/>
      <dgm:spPr/>
      <dgm:t>
        <a:bodyPr/>
        <a:lstStyle/>
        <a:p>
          <a:endParaRPr lang="es-ES"/>
        </a:p>
      </dgm:t>
    </dgm:pt>
    <dgm:pt modelId="{58D1C32D-80B0-4B80-94B7-665FB3E6DA89}" type="pres">
      <dgm:prSet presAssocID="{861E2099-DE6E-4360-93C1-6A17894E9224}" presName="hierRoot2" presStyleCnt="0">
        <dgm:presLayoutVars>
          <dgm:hierBranch val="r"/>
        </dgm:presLayoutVars>
      </dgm:prSet>
      <dgm:spPr/>
    </dgm:pt>
    <dgm:pt modelId="{98121A7E-49FA-4B50-8DDC-5CB9EB8FB4F5}" type="pres">
      <dgm:prSet presAssocID="{861E2099-DE6E-4360-93C1-6A17894E9224}" presName="rootComposite" presStyleCnt="0"/>
      <dgm:spPr/>
    </dgm:pt>
    <dgm:pt modelId="{1D56F809-DEFC-4C33-939A-5D4C46CB5F18}" type="pres">
      <dgm:prSet presAssocID="{861E2099-DE6E-4360-93C1-6A17894E9224}" presName="rootText" presStyleLbl="node1" presStyleIdx="23" presStyleCnt="32" custLinFactNeighborX="21575" custLinFactNeighborY="9818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E25C93ED-EFCB-427A-87A6-D25C0011FDF7}" type="pres">
      <dgm:prSet presAssocID="{861E2099-DE6E-4360-93C1-6A17894E9224}" presName="titleText2" presStyleLbl="fgAcc1" presStyleIdx="23" presStyleCnt="32" custLinFactNeighborX="23974" custLinFactNeighborY="7721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10D49245-FEA6-4069-A231-B7F1B1BABAC1}" type="pres">
      <dgm:prSet presAssocID="{861E2099-DE6E-4360-93C1-6A17894E9224}" presName="rootConnector" presStyleLbl="node4" presStyleIdx="0" presStyleCnt="0"/>
      <dgm:spPr/>
      <dgm:t>
        <a:bodyPr/>
        <a:lstStyle/>
        <a:p>
          <a:endParaRPr lang="es-ES"/>
        </a:p>
      </dgm:t>
    </dgm:pt>
    <dgm:pt modelId="{0F003D17-5335-49E5-97A6-20CBEFA3624C}" type="pres">
      <dgm:prSet presAssocID="{861E2099-DE6E-4360-93C1-6A17894E9224}" presName="hierChild4" presStyleCnt="0"/>
      <dgm:spPr/>
    </dgm:pt>
    <dgm:pt modelId="{952749F4-6833-4FB2-88B2-EBEDCEF098A1}" type="pres">
      <dgm:prSet presAssocID="{861E2099-DE6E-4360-93C1-6A17894E9224}" presName="hierChild5" presStyleCnt="0"/>
      <dgm:spPr/>
    </dgm:pt>
    <dgm:pt modelId="{F84A1B3C-BB2C-4D31-8BDE-F300503AAEA4}" type="pres">
      <dgm:prSet presAssocID="{ABC6EC5B-71EC-442C-956F-9A72EFF70EA9}" presName="hierChild5" presStyleCnt="0"/>
      <dgm:spPr/>
    </dgm:pt>
    <dgm:pt modelId="{EE7D00E7-A196-4788-BEA6-C35B69B3C9E1}" type="pres">
      <dgm:prSet presAssocID="{BA375884-1516-4975-B5CD-39230FB91F3A}" presName="Name37" presStyleLbl="parChTrans1D4" presStyleIdx="22" presStyleCnt="30"/>
      <dgm:spPr/>
      <dgm:t>
        <a:bodyPr/>
        <a:lstStyle/>
        <a:p>
          <a:endParaRPr lang="es-ES"/>
        </a:p>
      </dgm:t>
    </dgm:pt>
    <dgm:pt modelId="{DD6E6212-32EE-4A19-8B1B-9EA6CDBE71F8}" type="pres">
      <dgm:prSet presAssocID="{1EF493E0-6DD5-4A6F-B960-009DBF66016B}" presName="hierRoot2" presStyleCnt="0">
        <dgm:presLayoutVars>
          <dgm:hierBranch val="r"/>
        </dgm:presLayoutVars>
      </dgm:prSet>
      <dgm:spPr/>
    </dgm:pt>
    <dgm:pt modelId="{36BB0D28-FE39-4C2D-AA54-F50327B7E4BA}" type="pres">
      <dgm:prSet presAssocID="{1EF493E0-6DD5-4A6F-B960-009DBF66016B}" presName="rootComposite" presStyleCnt="0"/>
      <dgm:spPr/>
    </dgm:pt>
    <dgm:pt modelId="{638E5935-8CC6-45A9-B58A-5A0640CB9315}" type="pres">
      <dgm:prSet presAssocID="{1EF493E0-6DD5-4A6F-B960-009DBF66016B}" presName="rootText" presStyleLbl="node1" presStyleIdx="24" presStyleCnt="32" custLinFactNeighborX="35307" custLinFactNeighborY="47333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0DB6098E-54BC-4D2D-B003-76A8017A5DEC}" type="pres">
      <dgm:prSet presAssocID="{1EF493E0-6DD5-4A6F-B960-009DBF66016B}" presName="titleText2" presStyleLbl="fgAcc1" presStyleIdx="24" presStyleCnt="32" custLinFactX="150524" custLinFactY="-1261722" custLinFactNeighborX="200000" custLinFactNeighborY="-13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24D3D093-9D87-4D30-9C95-F181EF7C6AF5}" type="pres">
      <dgm:prSet presAssocID="{1EF493E0-6DD5-4A6F-B960-009DBF66016B}" presName="rootConnector" presStyleLbl="node4" presStyleIdx="0" presStyleCnt="0"/>
      <dgm:spPr/>
      <dgm:t>
        <a:bodyPr/>
        <a:lstStyle/>
        <a:p>
          <a:endParaRPr lang="es-ES"/>
        </a:p>
      </dgm:t>
    </dgm:pt>
    <dgm:pt modelId="{F3CBA073-50E0-4F49-A177-ADE65612B29A}" type="pres">
      <dgm:prSet presAssocID="{1EF493E0-6DD5-4A6F-B960-009DBF66016B}" presName="hierChild4" presStyleCnt="0"/>
      <dgm:spPr/>
    </dgm:pt>
    <dgm:pt modelId="{7F35F16F-52A3-4357-B0C9-3D57D43BE70E}" type="pres">
      <dgm:prSet presAssocID="{BCDE35EA-9175-4144-A29F-2C16D4ABB95F}" presName="Name44" presStyleLbl="parChTrans1D4" presStyleIdx="23" presStyleCnt="30"/>
      <dgm:spPr/>
      <dgm:t>
        <a:bodyPr/>
        <a:lstStyle/>
        <a:p>
          <a:endParaRPr lang="es-ES"/>
        </a:p>
      </dgm:t>
    </dgm:pt>
    <dgm:pt modelId="{267188FD-722E-4D1E-BE42-3BFF0E7506B4}" type="pres">
      <dgm:prSet presAssocID="{71957235-1315-44CE-8B6F-96753BFB71C7}" presName="hierRoot2" presStyleCnt="0">
        <dgm:presLayoutVars>
          <dgm:hierBranch val="r"/>
        </dgm:presLayoutVars>
      </dgm:prSet>
      <dgm:spPr/>
    </dgm:pt>
    <dgm:pt modelId="{AC278CB1-0336-41D6-9D04-501F0684215F}" type="pres">
      <dgm:prSet presAssocID="{71957235-1315-44CE-8B6F-96753BFB71C7}" presName="rootComposite" presStyleCnt="0"/>
      <dgm:spPr/>
    </dgm:pt>
    <dgm:pt modelId="{3535CAB3-FF8D-4ABD-BF8C-1FF0F566B714}" type="pres">
      <dgm:prSet presAssocID="{71957235-1315-44CE-8B6F-96753BFB71C7}" presName="rootText" presStyleLbl="node1" presStyleIdx="25" presStyleCnt="32" custScaleX="115315" custLinFactNeighborX="35307" custLinFactNeighborY="9818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0DF3F32F-1436-4DDC-A1CA-7B82EDB3D809}" type="pres">
      <dgm:prSet presAssocID="{71957235-1315-44CE-8B6F-96753BFB71C7}" presName="titleText2" presStyleLbl="fgAcc1" presStyleIdx="25" presStyleCnt="32" custLinFactNeighborX="39233" custLinFactNeighborY="2944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02350CCF-95F0-406C-9040-8684F379104C}" type="pres">
      <dgm:prSet presAssocID="{71957235-1315-44CE-8B6F-96753BFB71C7}" presName="rootConnector" presStyleLbl="node4" presStyleIdx="0" presStyleCnt="0"/>
      <dgm:spPr/>
      <dgm:t>
        <a:bodyPr/>
        <a:lstStyle/>
        <a:p>
          <a:endParaRPr lang="es-ES"/>
        </a:p>
      </dgm:t>
    </dgm:pt>
    <dgm:pt modelId="{CF0031E6-8CC5-465B-B385-166389EE5A05}" type="pres">
      <dgm:prSet presAssocID="{71957235-1315-44CE-8B6F-96753BFB71C7}" presName="hierChild4" presStyleCnt="0"/>
      <dgm:spPr/>
    </dgm:pt>
    <dgm:pt modelId="{3F7214EE-4F24-4F62-AEAF-EC8EF0DF507C}" type="pres">
      <dgm:prSet presAssocID="{71957235-1315-44CE-8B6F-96753BFB71C7}" presName="hierChild5" presStyleCnt="0"/>
      <dgm:spPr/>
    </dgm:pt>
    <dgm:pt modelId="{3B853FC9-6895-48C1-8565-362AC563F031}" type="pres">
      <dgm:prSet presAssocID="{C47B1B66-67AA-4812-B64D-CCB5E3869273}" presName="Name44" presStyleLbl="parChTrans1D4" presStyleIdx="24" presStyleCnt="30"/>
      <dgm:spPr/>
      <dgm:t>
        <a:bodyPr/>
        <a:lstStyle/>
        <a:p>
          <a:endParaRPr lang="es-ES"/>
        </a:p>
      </dgm:t>
    </dgm:pt>
    <dgm:pt modelId="{807D9D1F-4947-4A5B-9688-7DBE02F8BBA7}" type="pres">
      <dgm:prSet presAssocID="{CCDC4A30-F24D-490C-90D9-C4A1D79BBD53}" presName="hierRoot2" presStyleCnt="0">
        <dgm:presLayoutVars>
          <dgm:hierBranch val="r"/>
        </dgm:presLayoutVars>
      </dgm:prSet>
      <dgm:spPr/>
    </dgm:pt>
    <dgm:pt modelId="{B4EB1C8E-5D2D-44EF-B8E0-88C5CE2E6CE8}" type="pres">
      <dgm:prSet presAssocID="{CCDC4A30-F24D-490C-90D9-C4A1D79BBD53}" presName="rootComposite" presStyleCnt="0"/>
      <dgm:spPr/>
    </dgm:pt>
    <dgm:pt modelId="{16EC3A1A-5A44-4728-967E-58EDAFDB191E}" type="pres">
      <dgm:prSet presAssocID="{CCDC4A30-F24D-490C-90D9-C4A1D79BBD53}" presName="rootText" presStyleLbl="node1" presStyleIdx="26" presStyleCnt="32" custScaleX="115315" custLinFactNeighborX="35226" custLinFactNeighborY="9818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6D788018-B5CD-411E-9F49-5F252FD7D70B}" type="pres">
      <dgm:prSet presAssocID="{CCDC4A30-F24D-490C-90D9-C4A1D79BBD53}" presName="titleText2" presStyleLbl="fgAcc1" presStyleIdx="26" presStyleCnt="32" custLinFactNeighborX="39233" custLinFactNeighborY="2944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63254678-E24C-47FE-997F-37B298AD2D28}" type="pres">
      <dgm:prSet presAssocID="{CCDC4A30-F24D-490C-90D9-C4A1D79BBD53}" presName="rootConnector" presStyleLbl="node4" presStyleIdx="0" presStyleCnt="0"/>
      <dgm:spPr/>
      <dgm:t>
        <a:bodyPr/>
        <a:lstStyle/>
        <a:p>
          <a:endParaRPr lang="es-ES"/>
        </a:p>
      </dgm:t>
    </dgm:pt>
    <dgm:pt modelId="{FCB70C38-B014-4348-A646-A24150969BA8}" type="pres">
      <dgm:prSet presAssocID="{CCDC4A30-F24D-490C-90D9-C4A1D79BBD53}" presName="hierChild4" presStyleCnt="0"/>
      <dgm:spPr/>
    </dgm:pt>
    <dgm:pt modelId="{8087FA61-F053-4FFD-B2E0-49307712E543}" type="pres">
      <dgm:prSet presAssocID="{CCDC4A30-F24D-490C-90D9-C4A1D79BBD53}" presName="hierChild5" presStyleCnt="0"/>
      <dgm:spPr/>
    </dgm:pt>
    <dgm:pt modelId="{6E9805A2-F9FA-41BD-97D5-93AEB63DAA4A}" type="pres">
      <dgm:prSet presAssocID="{1EF493E0-6DD5-4A6F-B960-009DBF66016B}" presName="hierChild5" presStyleCnt="0"/>
      <dgm:spPr/>
    </dgm:pt>
    <dgm:pt modelId="{21B088CC-536D-4DBB-B567-F016B45F02DB}" type="pres">
      <dgm:prSet presAssocID="{898F55A5-3ED0-4937-97D9-C69B9A2DE1B0}" presName="hierChild5" presStyleCnt="0"/>
      <dgm:spPr/>
    </dgm:pt>
    <dgm:pt modelId="{2F03D44E-0428-4942-B3C8-74E18C5474D4}" type="pres">
      <dgm:prSet presAssocID="{10014ED2-B037-4E7D-86CA-13ADA97FC469}" presName="Name37" presStyleLbl="parChTrans1D4" presStyleIdx="25" presStyleCnt="30"/>
      <dgm:spPr/>
      <dgm:t>
        <a:bodyPr/>
        <a:lstStyle/>
        <a:p>
          <a:endParaRPr lang="es-ES"/>
        </a:p>
      </dgm:t>
    </dgm:pt>
    <dgm:pt modelId="{4B2E5012-03D0-42B0-A084-BC25D0CA0F16}" type="pres">
      <dgm:prSet presAssocID="{D9840853-394F-4794-A936-F00EC1EE56A6}" presName="hierRoot2" presStyleCnt="0">
        <dgm:presLayoutVars>
          <dgm:hierBranch val="init"/>
        </dgm:presLayoutVars>
      </dgm:prSet>
      <dgm:spPr/>
    </dgm:pt>
    <dgm:pt modelId="{57E5C052-38A1-4783-834F-1C39CBD08796}" type="pres">
      <dgm:prSet presAssocID="{D9840853-394F-4794-A936-F00EC1EE56A6}" presName="rootComposite" presStyleCnt="0"/>
      <dgm:spPr/>
    </dgm:pt>
    <dgm:pt modelId="{41A7FF55-6525-4DEC-8FA6-DEEFDBEAFB70}" type="pres">
      <dgm:prSet presAssocID="{D9840853-394F-4794-A936-F00EC1EE56A6}" presName="rootText" presStyleLbl="node1" presStyleIdx="27" presStyleCnt="32" custScaleX="259598" custScaleY="121697" custLinFactNeighborX="16320" custLinFactNeighborY="-12284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8BED9C70-00A4-4214-97EA-8DBBCF5DB4D4}" type="pres">
      <dgm:prSet presAssocID="{D9840853-394F-4794-A936-F00EC1EE56A6}" presName="titleText2" presStyleLbl="fgAcc1" presStyleIdx="27" presStyleCnt="32" custFlipVert="1" custScaleX="92955" custScaleY="93111" custLinFactY="-1000000" custLinFactNeighborX="64578" custLinFactNeighborY="-103264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E0B9C00B-5B2B-42B1-8A5F-43C79E991E3E}" type="pres">
      <dgm:prSet presAssocID="{D9840853-394F-4794-A936-F00EC1EE56A6}" presName="rootConnector" presStyleLbl="node4" presStyleIdx="0" presStyleCnt="0"/>
      <dgm:spPr/>
      <dgm:t>
        <a:bodyPr/>
        <a:lstStyle/>
        <a:p>
          <a:endParaRPr lang="es-ES"/>
        </a:p>
      </dgm:t>
    </dgm:pt>
    <dgm:pt modelId="{3C829DE2-F9E1-4A1B-8FB0-0223F0B6C5C9}" type="pres">
      <dgm:prSet presAssocID="{D9840853-394F-4794-A936-F00EC1EE56A6}" presName="hierChild4" presStyleCnt="0"/>
      <dgm:spPr/>
    </dgm:pt>
    <dgm:pt modelId="{365189DB-597E-4F52-843F-78DEFD00E1A3}" type="pres">
      <dgm:prSet presAssocID="{64157830-2979-4BFC-9969-C6B39A4C4F0F}" presName="Name37" presStyleLbl="parChTrans1D4" presStyleIdx="26" presStyleCnt="30"/>
      <dgm:spPr/>
      <dgm:t>
        <a:bodyPr/>
        <a:lstStyle/>
        <a:p>
          <a:endParaRPr lang="es-ES"/>
        </a:p>
      </dgm:t>
    </dgm:pt>
    <dgm:pt modelId="{B73E0791-BE77-4133-8CC4-A01153F450CD}" type="pres">
      <dgm:prSet presAssocID="{03D11905-FBB1-4C9C-8B3F-485B63E2FE50}" presName="hierRoot2" presStyleCnt="0">
        <dgm:presLayoutVars>
          <dgm:hierBranch val="init"/>
        </dgm:presLayoutVars>
      </dgm:prSet>
      <dgm:spPr/>
    </dgm:pt>
    <dgm:pt modelId="{E6BD85E7-75B4-4444-8768-C3F9B89BE131}" type="pres">
      <dgm:prSet presAssocID="{03D11905-FBB1-4C9C-8B3F-485B63E2FE50}" presName="rootComposite" presStyleCnt="0"/>
      <dgm:spPr/>
    </dgm:pt>
    <dgm:pt modelId="{D93327C4-2C1B-474C-93CC-B771D3D3178F}" type="pres">
      <dgm:prSet presAssocID="{03D11905-FBB1-4C9C-8B3F-485B63E2FE50}" presName="rootText" presStyleLbl="node1" presStyleIdx="28" presStyleCnt="32" custLinFactNeighborX="37796" custLinFactNeighborY="45994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053219B6-880C-47EF-855B-05B964CA5679}" type="pres">
      <dgm:prSet presAssocID="{03D11905-FBB1-4C9C-8B3F-485B63E2FE50}" presName="titleText2" presStyleLbl="fgAcc1" presStyleIdx="28" presStyleCnt="32" custLinFactX="36839" custLinFactY="-1229948" custLinFactNeighborX="100000" custLinFactNeighborY="-13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3304DD38-41A0-4B7A-A169-B83F6920AD5B}" type="pres">
      <dgm:prSet presAssocID="{03D11905-FBB1-4C9C-8B3F-485B63E2FE50}" presName="rootConnector" presStyleLbl="node4" presStyleIdx="0" presStyleCnt="0"/>
      <dgm:spPr/>
      <dgm:t>
        <a:bodyPr/>
        <a:lstStyle/>
        <a:p>
          <a:endParaRPr lang="es-ES"/>
        </a:p>
      </dgm:t>
    </dgm:pt>
    <dgm:pt modelId="{8FCAFB6F-0D6C-435F-B27C-2C8D0CD87855}" type="pres">
      <dgm:prSet presAssocID="{03D11905-FBB1-4C9C-8B3F-485B63E2FE50}" presName="hierChild4" presStyleCnt="0"/>
      <dgm:spPr/>
    </dgm:pt>
    <dgm:pt modelId="{96CF7B1B-E006-49C2-AE74-06FA836F5A5C}" type="pres">
      <dgm:prSet presAssocID="{FC67EA8D-8C2B-4199-8630-7845CFA943E9}" presName="Name37" presStyleLbl="parChTrans1D4" presStyleIdx="27" presStyleCnt="30"/>
      <dgm:spPr/>
      <dgm:t>
        <a:bodyPr/>
        <a:lstStyle/>
        <a:p>
          <a:endParaRPr lang="es-ES"/>
        </a:p>
      </dgm:t>
    </dgm:pt>
    <dgm:pt modelId="{0BEFCE4E-34B8-46A2-804A-A27162945226}" type="pres">
      <dgm:prSet presAssocID="{3D281C34-E23F-4763-9976-074D6106ED40}" presName="hierRoot2" presStyleCnt="0">
        <dgm:presLayoutVars>
          <dgm:hierBranch val="init"/>
        </dgm:presLayoutVars>
      </dgm:prSet>
      <dgm:spPr/>
    </dgm:pt>
    <dgm:pt modelId="{2586160C-E5AB-4F8A-B480-628ED99B23B6}" type="pres">
      <dgm:prSet presAssocID="{3D281C34-E23F-4763-9976-074D6106ED40}" presName="rootComposite" presStyleCnt="0"/>
      <dgm:spPr/>
    </dgm:pt>
    <dgm:pt modelId="{58333087-7A6B-49D4-B065-555A302A07BF}" type="pres">
      <dgm:prSet presAssocID="{3D281C34-E23F-4763-9976-074D6106ED40}" presName="rootText" presStyleLbl="node1" presStyleIdx="29" presStyleCnt="32" custLinFactNeighborX="37796" custLinFactNeighborY="8479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EFE65027-D0DF-4F28-B382-56B4543FE556}" type="pres">
      <dgm:prSet presAssocID="{3D281C34-E23F-4763-9976-074D6106ED40}" presName="titleText2" presStyleLbl="fgAcc1" presStyleIdx="29" presStyleCnt="32" custLinFactNeighborX="41997" custLinFactNeighborY="2543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1C081DF4-41A6-4CC0-9A07-9B302A6967B1}" type="pres">
      <dgm:prSet presAssocID="{3D281C34-E23F-4763-9976-074D6106ED40}" presName="rootConnector" presStyleLbl="node4" presStyleIdx="0" presStyleCnt="0"/>
      <dgm:spPr/>
      <dgm:t>
        <a:bodyPr/>
        <a:lstStyle/>
        <a:p>
          <a:endParaRPr lang="es-ES"/>
        </a:p>
      </dgm:t>
    </dgm:pt>
    <dgm:pt modelId="{7576B778-7DC8-430C-A392-5BC373D61BFA}" type="pres">
      <dgm:prSet presAssocID="{3D281C34-E23F-4763-9976-074D6106ED40}" presName="hierChild4" presStyleCnt="0"/>
      <dgm:spPr/>
    </dgm:pt>
    <dgm:pt modelId="{128314E6-E038-4458-9715-564305EEF1E7}" type="pres">
      <dgm:prSet presAssocID="{3D281C34-E23F-4763-9976-074D6106ED40}" presName="hierChild5" presStyleCnt="0"/>
      <dgm:spPr/>
    </dgm:pt>
    <dgm:pt modelId="{D5A056F9-EA44-40C6-B404-231CD3EA0895}" type="pres">
      <dgm:prSet presAssocID="{03D11905-FBB1-4C9C-8B3F-485B63E2FE50}" presName="hierChild5" presStyleCnt="0"/>
      <dgm:spPr/>
    </dgm:pt>
    <dgm:pt modelId="{C5A71B6B-4DF8-49E1-9A59-44A304FA8105}" type="pres">
      <dgm:prSet presAssocID="{996A2F31-2356-4452-B53A-B268232E654B}" presName="Name37" presStyleLbl="parChTrans1D4" presStyleIdx="28" presStyleCnt="30"/>
      <dgm:spPr/>
      <dgm:t>
        <a:bodyPr/>
        <a:lstStyle/>
        <a:p>
          <a:endParaRPr lang="es-ES"/>
        </a:p>
      </dgm:t>
    </dgm:pt>
    <dgm:pt modelId="{245F337D-C524-4572-BD5E-90443855DEE8}" type="pres">
      <dgm:prSet presAssocID="{847BD53E-8BCB-434F-812D-CCC60A8EBB78}" presName="hierRoot2" presStyleCnt="0">
        <dgm:presLayoutVars>
          <dgm:hierBranch val="r"/>
        </dgm:presLayoutVars>
      </dgm:prSet>
      <dgm:spPr/>
    </dgm:pt>
    <dgm:pt modelId="{15810E72-5DC3-4CD9-83E3-A053790E1D81}" type="pres">
      <dgm:prSet presAssocID="{847BD53E-8BCB-434F-812D-CCC60A8EBB78}" presName="rootComposite" presStyleCnt="0"/>
      <dgm:spPr/>
    </dgm:pt>
    <dgm:pt modelId="{80843B0E-3182-4528-8DB5-FC1EEB349849}" type="pres">
      <dgm:prSet presAssocID="{847BD53E-8BCB-434F-812D-CCC60A8EBB78}" presName="rootText" presStyleLbl="node1" presStyleIdx="30" presStyleCnt="32" custLinFactNeighborX="37796" custLinFactNeighborY="45994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EA21BF89-F00F-4F1F-AC3B-3B2E60EC40C7}" type="pres">
      <dgm:prSet presAssocID="{847BD53E-8BCB-434F-812D-CCC60A8EBB78}" presName="titleText2" presStyleLbl="fgAcc1" presStyleIdx="30" presStyleCnt="32" custLinFactY="-1200000" custLinFactNeighborX="3985" custLinFactNeighborY="-128284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DA6CFB0-1DCE-4E00-BD9D-5DF2F0BA8B20}" type="pres">
      <dgm:prSet presAssocID="{847BD53E-8BCB-434F-812D-CCC60A8EBB78}" presName="rootConnector" presStyleLbl="node4" presStyleIdx="0" presStyleCnt="0"/>
      <dgm:spPr/>
      <dgm:t>
        <a:bodyPr/>
        <a:lstStyle/>
        <a:p>
          <a:endParaRPr lang="es-ES"/>
        </a:p>
      </dgm:t>
    </dgm:pt>
    <dgm:pt modelId="{F3EEF940-EEBD-4F9B-B454-16B3129FD820}" type="pres">
      <dgm:prSet presAssocID="{847BD53E-8BCB-434F-812D-CCC60A8EBB78}" presName="hierChild4" presStyleCnt="0"/>
      <dgm:spPr/>
    </dgm:pt>
    <dgm:pt modelId="{34A37A8C-632B-463D-82E3-CC13636D7AEB}" type="pres">
      <dgm:prSet presAssocID="{6FB1BBF2-F546-4747-B413-B27B97B4DA3E}" presName="Name44" presStyleLbl="parChTrans1D4" presStyleIdx="29" presStyleCnt="30"/>
      <dgm:spPr/>
      <dgm:t>
        <a:bodyPr/>
        <a:lstStyle/>
        <a:p>
          <a:endParaRPr lang="es-ES"/>
        </a:p>
      </dgm:t>
    </dgm:pt>
    <dgm:pt modelId="{3AAD229F-57B1-4874-9EA3-5750F2BF1D79}" type="pres">
      <dgm:prSet presAssocID="{ED7F6615-927A-4336-B0F0-351FDE6C8300}" presName="hierRoot2" presStyleCnt="0">
        <dgm:presLayoutVars>
          <dgm:hierBranch val="r"/>
        </dgm:presLayoutVars>
      </dgm:prSet>
      <dgm:spPr/>
    </dgm:pt>
    <dgm:pt modelId="{2C90EFC6-3F7F-452C-9553-C70678E329D5}" type="pres">
      <dgm:prSet presAssocID="{ED7F6615-927A-4336-B0F0-351FDE6C8300}" presName="rootComposite" presStyleCnt="0"/>
      <dgm:spPr/>
    </dgm:pt>
    <dgm:pt modelId="{1DA20403-8D5D-41EC-A2EE-7966804B87DB}" type="pres">
      <dgm:prSet presAssocID="{ED7F6615-927A-4336-B0F0-351FDE6C8300}" presName="rootText" presStyleLbl="node1" presStyleIdx="31" presStyleCnt="32" custScaleY="753484" custLinFactNeighborX="35777" custLinFactNeighborY="2045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49F129A4-DD55-40D2-A666-410D78B0C833}" type="pres">
      <dgm:prSet presAssocID="{ED7F6615-927A-4336-B0F0-351FDE6C8300}" presName="titleText2" presStyleLbl="fgAcc1" presStyleIdx="31" presStyleCnt="32" custLinFactY="500000" custLinFactNeighborX="43797" custLinFactNeighborY="508257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78809636-E72C-403B-AD00-1D7210150479}" type="pres">
      <dgm:prSet presAssocID="{ED7F6615-927A-4336-B0F0-351FDE6C8300}" presName="rootConnector" presStyleLbl="node4" presStyleIdx="0" presStyleCnt="0"/>
      <dgm:spPr/>
      <dgm:t>
        <a:bodyPr/>
        <a:lstStyle/>
        <a:p>
          <a:endParaRPr lang="es-ES"/>
        </a:p>
      </dgm:t>
    </dgm:pt>
    <dgm:pt modelId="{4C87B447-BEF1-4923-A952-4C02F627CCF0}" type="pres">
      <dgm:prSet presAssocID="{ED7F6615-927A-4336-B0F0-351FDE6C8300}" presName="hierChild4" presStyleCnt="0"/>
      <dgm:spPr/>
    </dgm:pt>
    <dgm:pt modelId="{F9720EF0-C457-4459-81EB-DB750DF9A9E7}" type="pres">
      <dgm:prSet presAssocID="{ED7F6615-927A-4336-B0F0-351FDE6C8300}" presName="hierChild5" presStyleCnt="0"/>
      <dgm:spPr/>
    </dgm:pt>
    <dgm:pt modelId="{F9227FB0-27A4-4EA0-B001-5C7787160030}" type="pres">
      <dgm:prSet presAssocID="{847BD53E-8BCB-434F-812D-CCC60A8EBB78}" presName="hierChild5" presStyleCnt="0"/>
      <dgm:spPr/>
    </dgm:pt>
    <dgm:pt modelId="{35BB913E-76E6-4231-B3E6-5F1F4F8DC007}" type="pres">
      <dgm:prSet presAssocID="{D9840853-394F-4794-A936-F00EC1EE56A6}" presName="hierChild5" presStyleCnt="0"/>
      <dgm:spPr/>
    </dgm:pt>
    <dgm:pt modelId="{8DD3A0B9-FADB-465C-A044-9858D33ADFA6}" type="pres">
      <dgm:prSet presAssocID="{E96C1952-AD9A-4C32-82D1-728E23D2B98F}" presName="hierChild5" presStyleCnt="0"/>
      <dgm:spPr/>
    </dgm:pt>
    <dgm:pt modelId="{08294355-A8ED-47D5-9A4D-E9C942A394A3}" type="pres">
      <dgm:prSet presAssocID="{2BEEA932-9DF7-4E26-95D4-7B80345F9A72}" presName="hierChild5" presStyleCnt="0"/>
      <dgm:spPr/>
    </dgm:pt>
    <dgm:pt modelId="{B6A09994-9FCD-43D3-9AF5-4689CF044E3F}" type="pres">
      <dgm:prSet presAssocID="{15266E6C-F5BA-4219-B8ED-84FB0A51D002}" presName="hierChild5" presStyleCnt="0"/>
      <dgm:spPr/>
    </dgm:pt>
    <dgm:pt modelId="{5929F839-8359-48D9-BC0C-BB706DCE6136}" type="pres">
      <dgm:prSet presAssocID="{7880613B-3099-4915-B6A4-04CCC1318339}" presName="hierChild3" presStyleCnt="0"/>
      <dgm:spPr/>
    </dgm:pt>
  </dgm:ptLst>
  <dgm:cxnLst>
    <dgm:cxn modelId="{FFA41D0E-9D93-471F-BD54-A6549C2A01FB}" type="presOf" srcId="{116EE123-DE6B-43B0-9FFA-EA0CD8F7101F}" destId="{AC0FBEE4-4198-4A58-877C-E13F706EDED8}" srcOrd="1" destOrd="0" presId="urn:microsoft.com/office/officeart/2008/layout/NameandTitleOrganizationalChart"/>
    <dgm:cxn modelId="{82411271-74EE-4876-8146-7DA7A5E2D079}" type="presOf" srcId="{49A77F4C-3FD9-407E-9A28-53E36B5E9CAE}" destId="{82ED9D69-24F1-4404-B475-EE6C3C5472BF}" srcOrd="1" destOrd="0" presId="urn:microsoft.com/office/officeart/2008/layout/NameandTitleOrganizationalChart"/>
    <dgm:cxn modelId="{7379769C-B51D-4CF9-AFB6-546AB5137369}" type="presOf" srcId="{46AC9DED-8847-4AE9-A6C3-A0CF7B1BF4B2}" destId="{C5D1A9C1-B253-46A9-B57F-B17119858A41}" srcOrd="1" destOrd="0" presId="urn:microsoft.com/office/officeart/2008/layout/NameandTitleOrganizationalChart"/>
    <dgm:cxn modelId="{5AC39BE2-7688-4D9C-94D3-42E581C2FBCC}" type="presOf" srcId="{847BD53E-8BCB-434F-812D-CCC60A8EBB78}" destId="{FDA6CFB0-1DCE-4E00-BD9D-5DF2F0BA8B20}" srcOrd="1" destOrd="0" presId="urn:microsoft.com/office/officeart/2008/layout/NameandTitleOrganizationalChart"/>
    <dgm:cxn modelId="{454030BD-B424-41B9-AD7A-C21AF1AA8DC4}" type="presOf" srcId="{D55A7242-24E4-48B5-9F58-AA395B1736E2}" destId="{E4EFAB5C-40A0-4016-87B6-FD8F703080B4}" srcOrd="0" destOrd="0" presId="urn:microsoft.com/office/officeart/2008/layout/NameandTitleOrganizationalChart"/>
    <dgm:cxn modelId="{B652513A-ED48-43A7-929D-C53B6748E031}" type="presOf" srcId="{6B88328A-A554-4FD3-BB0D-CA3FE5664C36}" destId="{2BADD983-7644-458F-981F-03C0D90BC1E1}" srcOrd="1" destOrd="0" presId="urn:microsoft.com/office/officeart/2008/layout/NameandTitleOrganizationalChart"/>
    <dgm:cxn modelId="{31A20B29-7155-4E23-BE21-8E702296FA80}" type="presOf" srcId="{458EC5A1-2501-49DB-B8F1-C8E71C6F23F3}" destId="{CAF77E2C-1416-4F66-8D3B-9303ABC46449}" srcOrd="0" destOrd="0" presId="urn:microsoft.com/office/officeart/2008/layout/NameandTitleOrganizationalChart"/>
    <dgm:cxn modelId="{25DB64E7-0286-4B9F-AF1C-49D498CBA76C}" type="presOf" srcId="{BCDE35EA-9175-4144-A29F-2C16D4ABB95F}" destId="{7F35F16F-52A3-4357-B0C9-3D57D43BE70E}" srcOrd="0" destOrd="0" presId="urn:microsoft.com/office/officeart/2008/layout/NameandTitleOrganizationalChart"/>
    <dgm:cxn modelId="{FD3BBA07-E31F-42BD-93C8-6F6E99D27612}" srcId="{699ADE3D-4BA4-4A04-8C21-D0A7B48D00BD}" destId="{B72F8762-F3E5-442C-9146-75113DF51134}" srcOrd="2" destOrd="0" parTransId="{923914D5-13E0-46EB-8B66-D9C36F844664}" sibTransId="{6B8650D7-6F8E-40D1-9926-C486ED4D6509}"/>
    <dgm:cxn modelId="{3805F2C9-1089-4CA1-80C2-98268FD242D1}" type="presOf" srcId="{6FB1BBF2-F546-4747-B413-B27B97B4DA3E}" destId="{34A37A8C-632B-463D-82E3-CC13636D7AEB}" srcOrd="0" destOrd="0" presId="urn:microsoft.com/office/officeart/2008/layout/NameandTitleOrganizationalChart"/>
    <dgm:cxn modelId="{EDC16C00-6666-4794-A5BB-A77D914633FC}" type="presOf" srcId="{E96C1952-AD9A-4C32-82D1-728E23D2B98F}" destId="{6DF42352-C9D1-4F09-922B-3A3ABED269C0}" srcOrd="0" destOrd="0" presId="urn:microsoft.com/office/officeart/2008/layout/NameandTitleOrganizationalChart"/>
    <dgm:cxn modelId="{BE6983C7-74A6-43C5-9C19-095721F297D1}" type="presOf" srcId="{3D281C34-E23F-4763-9976-074D6106ED40}" destId="{1C081DF4-41A6-4CC0-9A07-9B302A6967B1}" srcOrd="1" destOrd="0" presId="urn:microsoft.com/office/officeart/2008/layout/NameandTitleOrganizationalChart"/>
    <dgm:cxn modelId="{FFFD716B-D9E2-4A86-8715-AFAB792F67F4}" type="presOf" srcId="{10014ED2-B037-4E7D-86CA-13ADA97FC469}" destId="{2F03D44E-0428-4942-B3C8-74E18C5474D4}" srcOrd="0" destOrd="0" presId="urn:microsoft.com/office/officeart/2008/layout/NameandTitleOrganizationalChart"/>
    <dgm:cxn modelId="{3242EC49-2568-4E9E-8502-911ACBF5AC4C}" type="presOf" srcId="{A1448233-2072-4025-B8A4-5F1B2EF0D79D}" destId="{3F0211A7-49C7-4784-9DBB-4902807CCEBA}" srcOrd="0" destOrd="0" presId="urn:microsoft.com/office/officeart/2008/layout/NameandTitleOrganizationalChart"/>
    <dgm:cxn modelId="{8481D20D-EB0B-4301-9EF1-1E528B87F591}" type="presOf" srcId="{6B88328A-A554-4FD3-BB0D-CA3FE5664C36}" destId="{B17E1B38-5121-4D3A-A13D-B971621C1315}" srcOrd="0" destOrd="0" presId="urn:microsoft.com/office/officeart/2008/layout/NameandTitleOrganizationalChart"/>
    <dgm:cxn modelId="{67EEDA10-9581-4A79-B16D-7BE687CE7DB5}" type="presOf" srcId="{B39A7125-E4EA-4FE5-853B-DA251AC643F1}" destId="{EFE65027-D0DF-4F28-B382-56B4543FE556}" srcOrd="0" destOrd="0" presId="urn:microsoft.com/office/officeart/2008/layout/NameandTitleOrganizationalChart"/>
    <dgm:cxn modelId="{F9E0AB79-D78F-4045-BB1C-8A85CAF58A09}" type="presOf" srcId="{974298E0-0A9D-414E-BE43-B820059C4D67}" destId="{C88D3647-D300-4A13-85B2-F377F1A31843}" srcOrd="0" destOrd="0" presId="urn:microsoft.com/office/officeart/2008/layout/NameandTitleOrganizationalChart"/>
    <dgm:cxn modelId="{D60C3B91-3B65-4055-88C8-D95B3524D9FD}" type="presOf" srcId="{996A2F31-2356-4452-B53A-B268232E654B}" destId="{C5A71B6B-4DF8-49E1-9A59-44A304FA8105}" srcOrd="0" destOrd="0" presId="urn:microsoft.com/office/officeart/2008/layout/NameandTitleOrganizationalChart"/>
    <dgm:cxn modelId="{70CB58BC-25D4-4C8A-8229-A2FB7A214CA9}" type="presOf" srcId="{898F55A5-3ED0-4937-97D9-C69B9A2DE1B0}" destId="{778E7383-4EA8-4B00-AD82-1951E9C90FA5}" srcOrd="1" destOrd="0" presId="urn:microsoft.com/office/officeart/2008/layout/NameandTitleOrganizationalChart"/>
    <dgm:cxn modelId="{6835F5DD-E052-463D-A68A-9CA3D24257FC}" type="presOf" srcId="{20FB206E-08A0-48F4-ACEA-09F8852E1460}" destId="{B33FA55D-A014-44EA-9654-E80B4EFF2453}" srcOrd="1" destOrd="0" presId="urn:microsoft.com/office/officeart/2008/layout/NameandTitleOrganizationalChart"/>
    <dgm:cxn modelId="{56576726-A7F4-4728-8B3D-0D8464299616}" type="presOf" srcId="{332FE315-C732-4D3C-B206-CA5D8BFBB14D}" destId="{107811BB-2C23-4055-8063-5B2684F4B072}" srcOrd="0" destOrd="0" presId="urn:microsoft.com/office/officeart/2008/layout/NameandTitleOrganizationalChart"/>
    <dgm:cxn modelId="{8F14C0B0-7B75-4448-AA6C-ED5F94EBC262}" srcId="{D9840853-394F-4794-A936-F00EC1EE56A6}" destId="{03D11905-FBB1-4C9C-8B3F-485B63E2FE50}" srcOrd="0" destOrd="0" parTransId="{64157830-2979-4BFC-9969-C6B39A4C4F0F}" sibTransId="{6F946EE3-38E6-42C3-A677-ED0C40D7792E}"/>
    <dgm:cxn modelId="{A5AA5560-891B-469F-9C77-CD827E0A83C5}" type="presOf" srcId="{58B1E747-5AD9-4805-A992-3B931E608931}" destId="{FD21C2A5-C7ED-4087-91B3-459525C78181}" srcOrd="0" destOrd="0" presId="urn:microsoft.com/office/officeart/2008/layout/NameandTitleOrganizationalChart"/>
    <dgm:cxn modelId="{F6742F21-F0A6-4174-A44D-88F70106344E}" srcId="{27F64DBE-346E-4A49-913E-7C049D9A174E}" destId="{116EE123-DE6B-43B0-9FFA-EA0CD8F7101F}" srcOrd="4" destOrd="0" parTransId="{0BCA65AC-DC33-4075-829D-422DEB91DBD5}" sibTransId="{2B4C97A3-74CB-4F5B-8BF1-BE1377D7590C}"/>
    <dgm:cxn modelId="{A114D7D1-2650-4EA4-A588-0C3915C7B0E2}" type="presOf" srcId="{1802A7E8-C273-46AF-8D87-BD3DF5FF6313}" destId="{F65BAAEE-BB26-47EA-AC45-5EC75941A21F}" srcOrd="0" destOrd="0" presId="urn:microsoft.com/office/officeart/2008/layout/NameandTitleOrganizationalChart"/>
    <dgm:cxn modelId="{28C9C882-454A-47D4-A387-D48577717D01}" srcId="{2BEEA932-9DF7-4E26-95D4-7B80345F9A72}" destId="{E96C1952-AD9A-4C32-82D1-728E23D2B98F}" srcOrd="0" destOrd="0" parTransId="{E34617F4-FB1B-48BD-B26A-A16A155CE0BE}" sibTransId="{974298E0-0A9D-414E-BE43-B820059C4D67}"/>
    <dgm:cxn modelId="{67ACB93C-D2FA-474C-8211-1D773D66DA2F}" type="presOf" srcId="{A5504B6D-5B65-4BC5-9282-8A1BC57A6CDB}" destId="{6FD1EF45-9E7D-4D36-8478-F0B1F9C43086}" srcOrd="0" destOrd="0" presId="urn:microsoft.com/office/officeart/2008/layout/NameandTitleOrganizationalChart"/>
    <dgm:cxn modelId="{063BCB6A-3E54-4427-8686-B597051864F0}" type="presOf" srcId="{B72F8762-F3E5-442C-9146-75113DF51134}" destId="{7A59055B-18D9-4D7A-AD36-035EB5D775C6}" srcOrd="1" destOrd="0" presId="urn:microsoft.com/office/officeart/2008/layout/NameandTitleOrganizationalChart"/>
    <dgm:cxn modelId="{5CD65E5D-4C87-4E88-88BD-8BD6F0189994}" type="presOf" srcId="{CCDC4A30-F24D-490C-90D9-C4A1D79BBD53}" destId="{16EC3A1A-5A44-4728-967E-58EDAFDB191E}" srcOrd="0" destOrd="0" presId="urn:microsoft.com/office/officeart/2008/layout/NameandTitleOrganizationalChart"/>
    <dgm:cxn modelId="{8029F1B4-2BF7-43EF-A27A-755B2C4CD8A4}" srcId="{F5679BED-E24A-4021-884F-F91DE6AF0780}" destId="{699ADE3D-4BA4-4A04-8C21-D0A7B48D00BD}" srcOrd="0" destOrd="0" parTransId="{6B0614EF-4C6A-402F-9D3D-D5A4ABA817A2}" sibTransId="{CF1BC0D0-FE0F-4A7D-B849-B0590E580E50}"/>
    <dgm:cxn modelId="{4F1979BA-9432-4DD9-B515-F4FEA6004D94}" type="presOf" srcId="{ED7F6615-927A-4336-B0F0-351FDE6C8300}" destId="{1DA20403-8D5D-41EC-A2EE-7966804B87DB}" srcOrd="0" destOrd="0" presId="urn:microsoft.com/office/officeart/2008/layout/NameandTitleOrganizationalChart"/>
    <dgm:cxn modelId="{5680795A-7BA7-41A4-93A0-70A38B73D366}" type="presOf" srcId="{882A46D7-2E3D-43EA-99FF-9721181C1E21}" destId="{C24FF82C-8E32-4607-8A62-6AD4FB95565D}" srcOrd="0" destOrd="0" presId="urn:microsoft.com/office/officeart/2008/layout/NameandTitleOrganizationalChart"/>
    <dgm:cxn modelId="{E8C34E6F-A212-4068-BE27-A5F3B94D1698}" type="presOf" srcId="{71957235-1315-44CE-8B6F-96753BFB71C7}" destId="{3535CAB3-FF8D-4ABD-BF8C-1FF0F566B714}" srcOrd="0" destOrd="0" presId="urn:microsoft.com/office/officeart/2008/layout/NameandTitleOrganizationalChart"/>
    <dgm:cxn modelId="{4E9862B4-1AF7-48C5-BDC5-12E74813046F}" type="presOf" srcId="{E96C1952-AD9A-4C32-82D1-728E23D2B98F}" destId="{B5D118C0-3564-47E6-9380-8A774C670D36}" srcOrd="1" destOrd="0" presId="urn:microsoft.com/office/officeart/2008/layout/NameandTitleOrganizationalChart"/>
    <dgm:cxn modelId="{58CC8962-E433-43E5-B4C0-E3B39C9E5F3B}" type="presOf" srcId="{C47B1B66-67AA-4812-B64D-CCB5E3869273}" destId="{3B853FC9-6895-48C1-8565-362AC563F031}" srcOrd="0" destOrd="0" presId="urn:microsoft.com/office/officeart/2008/layout/NameandTitleOrganizationalChart"/>
    <dgm:cxn modelId="{47EC7572-029E-4A1B-89FF-D78C6CFDC041}" type="presOf" srcId="{BA892201-04B6-4C77-A8FE-C1D73EBC7825}" destId="{1E83FF57-6780-4468-8B13-913082159438}" srcOrd="0" destOrd="0" presId="urn:microsoft.com/office/officeart/2008/layout/NameandTitleOrganizationalChart"/>
    <dgm:cxn modelId="{5DD343C4-D1FA-4C0A-BC61-101A309357B1}" srcId="{898F55A5-3ED0-4937-97D9-C69B9A2DE1B0}" destId="{ABC6EC5B-71EC-442C-956F-9A72EFF70EA9}" srcOrd="2" destOrd="0" parTransId="{E1F88655-AFE7-46B8-8FC8-212275B2EB5F}" sibTransId="{A1448233-2072-4025-B8A4-5F1B2EF0D79D}"/>
    <dgm:cxn modelId="{1F9C9630-80BF-488C-B5B2-A637D21023BB}" type="presOf" srcId="{15266E6C-F5BA-4219-B8ED-84FB0A51D002}" destId="{CE1811E6-84FB-4C3C-B265-F8016E719703}" srcOrd="0" destOrd="0" presId="urn:microsoft.com/office/officeart/2008/layout/NameandTitleOrganizationalChart"/>
    <dgm:cxn modelId="{5D2B443B-9453-45A2-86D6-8AFA37973BD7}" type="presOf" srcId="{ABC6EC5B-71EC-442C-956F-9A72EFF70EA9}" destId="{16B5D680-350F-4EDF-BC49-32E9ACAA12B2}" srcOrd="0" destOrd="0" presId="urn:microsoft.com/office/officeart/2008/layout/NameandTitleOrganizationalChart"/>
    <dgm:cxn modelId="{86341031-747B-4773-95F8-87BB27EC0C81}" srcId="{847BD53E-8BCB-434F-812D-CCC60A8EBB78}" destId="{ED7F6615-927A-4336-B0F0-351FDE6C8300}" srcOrd="0" destOrd="0" parTransId="{6FB1BBF2-F546-4747-B413-B27B97B4DA3E}" sibTransId="{8BF5453E-017B-4E9B-BB22-28303684EDB6}"/>
    <dgm:cxn modelId="{B944971A-3F39-46C2-A503-B6CFF8CE8DBB}" type="presOf" srcId="{BB52A598-C7DD-4345-A6A5-F832F916F026}" destId="{1114377D-CA9A-48B6-912A-818CCB2047E2}" srcOrd="1" destOrd="0" presId="urn:microsoft.com/office/officeart/2008/layout/NameandTitleOrganizationalChart"/>
    <dgm:cxn modelId="{362CF1C2-0932-40BD-A4CC-650564E3E919}" type="presOf" srcId="{A30C35A8-737A-4CC2-A13D-30E71B30F6E0}" destId="{0DB6098E-54BC-4D2D-B003-76A8017A5DEC}" srcOrd="0" destOrd="0" presId="urn:microsoft.com/office/officeart/2008/layout/NameandTitleOrganizationalChart"/>
    <dgm:cxn modelId="{E0E823AC-CC40-4656-9E77-47DBE3A8250E}" srcId="{699ADE3D-4BA4-4A04-8C21-D0A7B48D00BD}" destId="{8DFBE6A6-5E49-4B57-845E-7B923B36B53D}" srcOrd="3" destOrd="0" parTransId="{07DCEF2E-E096-42E8-932F-2FFA029E8C19}" sibTransId="{CEACBBD1-107A-4377-8C58-C76C7E135915}"/>
    <dgm:cxn modelId="{BDCC5E2B-754B-4606-98DE-5CAC215CB289}" type="presOf" srcId="{ABC6EC5B-71EC-442C-956F-9A72EFF70EA9}" destId="{4C065334-6728-4A3D-975E-A7FB69A24152}" srcOrd="1" destOrd="0" presId="urn:microsoft.com/office/officeart/2008/layout/NameandTitleOrganizationalChart"/>
    <dgm:cxn modelId="{D20A59C8-6964-408F-9A4E-9DF06E4B6270}" srcId="{976301B0-A646-43ED-ADF5-9F82A505D77E}" destId="{49A77F4C-3FD9-407E-9A28-53E36B5E9CAE}" srcOrd="0" destOrd="0" parTransId="{644DDCFB-6133-44AE-B38B-053845310CA0}" sibTransId="{11C9F4B0-D74F-4FB0-93AC-25B45F6B10A2}"/>
    <dgm:cxn modelId="{B7C11B64-B9D0-48F1-B2BE-AC5647EE4DF8}" type="presOf" srcId="{F5679BED-E24A-4021-884F-F91DE6AF0780}" destId="{07E4A54F-D634-4A52-9295-03125B5AE006}" srcOrd="0" destOrd="0" presId="urn:microsoft.com/office/officeart/2008/layout/NameandTitleOrganizationalChart"/>
    <dgm:cxn modelId="{7ACE45FC-8558-40A6-B443-2E3840AEA00E}" srcId="{636C85FB-4A2B-4D58-8600-FA1A21866422}" destId="{7880613B-3099-4915-B6A4-04CCC1318339}" srcOrd="0" destOrd="0" parTransId="{714891E5-1C13-4285-838A-DCE4CDADCA8E}" sibTransId="{D7338FC1-9F33-432E-A7B6-F2117FAF699B}"/>
    <dgm:cxn modelId="{91AF47A0-C2FF-499E-9957-D25715F5E1DA}" srcId="{27F64DBE-346E-4A49-913E-7C049D9A174E}" destId="{20FB206E-08A0-48F4-ACEA-09F8852E1460}" srcOrd="2" destOrd="0" parTransId="{458EC5A1-2501-49DB-B8F1-C8E71C6F23F3}" sibTransId="{11FB23DA-6BC6-4014-8DCC-8BA1037DCB47}"/>
    <dgm:cxn modelId="{CB432A59-EFDA-488E-82EA-AC686CF0273C}" type="presOf" srcId="{116EE123-DE6B-43B0-9FFA-EA0CD8F7101F}" destId="{4857A289-E1FD-4682-A78A-5ED43AC82D67}" srcOrd="0" destOrd="0" presId="urn:microsoft.com/office/officeart/2008/layout/NameandTitleOrganizationalChart"/>
    <dgm:cxn modelId="{40BBCD86-9888-4B6A-999A-B556CD8228D4}" type="presOf" srcId="{699ADE3D-4BA4-4A04-8C21-D0A7B48D00BD}" destId="{35E10885-D4AC-4F5F-A80F-DBB07D83074B}" srcOrd="1" destOrd="0" presId="urn:microsoft.com/office/officeart/2008/layout/NameandTitleOrganizationalChart"/>
    <dgm:cxn modelId="{D10850C2-2C20-409F-B01F-E4E66FCD7601}" type="presOf" srcId="{014EF991-6738-4FAB-B4BC-1033186F5F76}" destId="{E48A88CA-F925-4C32-B3DA-16298A2C608E}" srcOrd="0" destOrd="0" presId="urn:microsoft.com/office/officeart/2008/layout/NameandTitleOrganizationalChart"/>
    <dgm:cxn modelId="{E4585189-F95F-41BE-9D61-64D4DA9E3AC6}" type="presOf" srcId="{C329C7F8-190D-4B22-9C29-A3A2B8B79EE6}" destId="{EA21BF89-F00F-4F1F-AC3B-3B2E60EC40C7}" srcOrd="0" destOrd="0" presId="urn:microsoft.com/office/officeart/2008/layout/NameandTitleOrganizationalChart"/>
    <dgm:cxn modelId="{A9AD65D4-A4FB-443B-AB40-B76B71067628}" type="presOf" srcId="{F5679BED-E24A-4021-884F-F91DE6AF0780}" destId="{59FAB036-9BB7-44FB-B8E5-A7881F3FD83F}" srcOrd="1" destOrd="0" presId="urn:microsoft.com/office/officeart/2008/layout/NameandTitleOrganizationalChart"/>
    <dgm:cxn modelId="{205B8117-E3A9-45C4-94C0-9D45AF78DB63}" type="presOf" srcId="{C9826F3A-4D11-4BEC-9839-92122A4C033B}" destId="{1899C9C8-EE43-4BAD-8A90-B1D62DEC75E4}" srcOrd="0" destOrd="0" presId="urn:microsoft.com/office/officeart/2008/layout/NameandTitleOrganizationalChart"/>
    <dgm:cxn modelId="{CB874E01-07E5-4CF8-AB11-F0008DFEF21F}" type="presOf" srcId="{1E4F0D54-45C2-4C3E-818C-313748513B0B}" destId="{AEDB7795-3614-4459-8C45-1B4A898F7335}" srcOrd="0" destOrd="0" presId="urn:microsoft.com/office/officeart/2008/layout/NameandTitleOrganizationalChart"/>
    <dgm:cxn modelId="{57D23909-5C0E-4439-A179-2E73565AEF04}" type="presOf" srcId="{30DB4BDD-C459-4B1F-B97D-2C9158DEAA9B}" destId="{48B4FE3E-FCF0-4113-AC17-6B9A9535943B}" srcOrd="0" destOrd="0" presId="urn:microsoft.com/office/officeart/2008/layout/NameandTitleOrganizationalChart"/>
    <dgm:cxn modelId="{66179B61-BB29-4698-AA4A-706FB52D5C2E}" type="presOf" srcId="{690C9772-46C3-42AC-B3CC-2AD82DEA49BB}" destId="{B1CD885C-9DC4-4D96-90A6-547B11E0DACC}" srcOrd="1" destOrd="0" presId="urn:microsoft.com/office/officeart/2008/layout/NameandTitleOrganizationalChart"/>
    <dgm:cxn modelId="{FCE88191-9CB3-48A0-848E-7C82044D76A8}" type="presOf" srcId="{CCDC4A30-F24D-490C-90D9-C4A1D79BBD53}" destId="{63254678-E24C-47FE-997F-37B298AD2D28}" srcOrd="1" destOrd="0" presId="urn:microsoft.com/office/officeart/2008/layout/NameandTitleOrganizationalChart"/>
    <dgm:cxn modelId="{136E763D-B50B-4149-8147-EDC7AED1DCA2}" type="presOf" srcId="{27F64DBE-346E-4A49-913E-7C049D9A174E}" destId="{65535D24-3FD9-4C6A-B897-FDAC6986C1C6}" srcOrd="1" destOrd="0" presId="urn:microsoft.com/office/officeart/2008/layout/NameandTitleOrganizationalChart"/>
    <dgm:cxn modelId="{D15DD295-F978-48C7-9E00-D203FA8B6164}" type="presOf" srcId="{976301B0-A646-43ED-ADF5-9F82A505D77E}" destId="{5EC87DDB-A6A2-4F66-A9B6-BCD683695074}" srcOrd="1" destOrd="0" presId="urn:microsoft.com/office/officeart/2008/layout/NameandTitleOrganizationalChart"/>
    <dgm:cxn modelId="{AD13E448-D368-43EE-BBF4-BB78FDFA361B}" srcId="{699ADE3D-4BA4-4A04-8C21-D0A7B48D00BD}" destId="{D55A7242-24E4-48B5-9F58-AA395B1736E2}" srcOrd="1" destOrd="0" parTransId="{882A46D7-2E3D-43EA-99FF-9721181C1E21}" sibTransId="{C9826F3A-4D11-4BEC-9839-92122A4C033B}"/>
    <dgm:cxn modelId="{1BF84A3B-8880-407F-9070-BEE2AFB9B8FE}" srcId="{E96C1952-AD9A-4C32-82D1-728E23D2B98F}" destId="{D9840853-394F-4794-A936-F00EC1EE56A6}" srcOrd="2" destOrd="0" parTransId="{10014ED2-B037-4E7D-86CA-13ADA97FC469}" sibTransId="{EB3E53AE-B85B-49E5-90C0-29961B966991}"/>
    <dgm:cxn modelId="{96053931-A5C9-4A76-9A5D-7F41F2E19829}" srcId="{E96C1952-AD9A-4C32-82D1-728E23D2B98F}" destId="{898F55A5-3ED0-4937-97D9-C69B9A2DE1B0}" srcOrd="1" destOrd="0" parTransId="{D30F59E6-2BAD-4FB1-A2C7-A1E5C6EE3E29}" sibTransId="{E43C1FD2-E83B-46D3-8FD1-54818459ED2B}"/>
    <dgm:cxn modelId="{6DD8AC5B-3612-4E2B-A36C-E4BF81B01D16}" srcId="{1EF493E0-6DD5-4A6F-B960-009DBF66016B}" destId="{CCDC4A30-F24D-490C-90D9-C4A1D79BBD53}" srcOrd="1" destOrd="0" parTransId="{C47B1B66-67AA-4812-B64D-CCB5E3869273}" sibTransId="{CE392043-A383-4DB5-AC69-E73E7A2D9D00}"/>
    <dgm:cxn modelId="{D4F3A17B-2274-4354-942F-7D3C79773C32}" type="presOf" srcId="{0E38075A-27DF-40CF-A2E1-3A300AC4CF6C}" destId="{5009B1C0-0935-460C-A2E9-E339DB63E5FA}" srcOrd="0" destOrd="0" presId="urn:microsoft.com/office/officeart/2008/layout/NameandTitleOrganizationalChart"/>
    <dgm:cxn modelId="{873D45B2-964D-43BA-8585-2A915072CC41}" srcId="{898F55A5-3ED0-4937-97D9-C69B9A2DE1B0}" destId="{27F64DBE-346E-4A49-913E-7C049D9A174E}" srcOrd="1" destOrd="0" parTransId="{55BAA388-406F-41C9-9A24-3182903E5950}" sibTransId="{3DE19DAB-ACB3-4F9D-AEBF-0BF6905AC87D}"/>
    <dgm:cxn modelId="{1E1E2CF2-3008-4833-9624-CBB4049C024A}" type="presOf" srcId="{644DDCFB-6133-44AE-B38B-053845310CA0}" destId="{ACA8F477-AB6B-487D-A74F-73C7D120FC1B}" srcOrd="0" destOrd="0" presId="urn:microsoft.com/office/officeart/2008/layout/NameandTitleOrganizationalChart"/>
    <dgm:cxn modelId="{DB50053E-86D1-4B08-BDBA-57414CCF9D94}" type="presOf" srcId="{6FF3B2B3-0A25-4D6D-9F88-83A191CABD35}" destId="{92FCFAF9-B5EF-4043-BDFF-DF1BF0768FE3}" srcOrd="0" destOrd="0" presId="urn:microsoft.com/office/officeart/2008/layout/NameandTitleOrganizationalChart"/>
    <dgm:cxn modelId="{87A53689-7C98-40E7-9350-C257D4008218}" type="presOf" srcId="{D9840853-394F-4794-A936-F00EC1EE56A6}" destId="{41A7FF55-6525-4DEC-8FA6-DEEFDBEAFB70}" srcOrd="0" destOrd="0" presId="urn:microsoft.com/office/officeart/2008/layout/NameandTitleOrganizationalChart"/>
    <dgm:cxn modelId="{94B0C9CC-A35F-4489-8870-2F33B9F0AF30}" srcId="{699ADE3D-4BA4-4A04-8C21-D0A7B48D00BD}" destId="{332FE315-C732-4D3C-B206-CA5D8BFBB14D}" srcOrd="0" destOrd="0" parTransId="{D8AD5384-F97E-48DC-8792-9B33299045AD}" sibTransId="{586B3ED0-0479-409B-9383-4E770D908DE3}"/>
    <dgm:cxn modelId="{20123BF4-B286-4027-AFA6-D2E3715F0ED6}" type="presOf" srcId="{3DE19DAB-ACB3-4F9D-AEBF-0BF6905AC87D}" destId="{CCEF52DE-0138-422C-B4A0-893E63AA0905}" srcOrd="0" destOrd="0" presId="urn:microsoft.com/office/officeart/2008/layout/NameandTitleOrganizationalChart"/>
    <dgm:cxn modelId="{509FCB04-3A12-4E19-970E-340812E70105}" type="presOf" srcId="{64157830-2979-4BFC-9969-C6B39A4C4F0F}" destId="{365189DB-597E-4F52-843F-78DEFD00E1A3}" srcOrd="0" destOrd="0" presId="urn:microsoft.com/office/officeart/2008/layout/NameandTitleOrganizationalChart"/>
    <dgm:cxn modelId="{C5D13B4D-3075-45AD-BDD2-0114EACD00BA}" type="presOf" srcId="{ED7F6615-927A-4336-B0F0-351FDE6C8300}" destId="{78809636-E72C-403B-AD00-1D7210150479}" srcOrd="1" destOrd="0" presId="urn:microsoft.com/office/officeart/2008/layout/NameandTitleOrganizationalChart"/>
    <dgm:cxn modelId="{B5CAF0DF-B390-4BEC-9B69-C64E57499938}" type="presOf" srcId="{2BEEA932-9DF7-4E26-95D4-7B80345F9A72}" destId="{FFBF4DEC-64CD-43FE-B82D-1938A3102518}" srcOrd="1" destOrd="0" presId="urn:microsoft.com/office/officeart/2008/layout/NameandTitleOrganizationalChart"/>
    <dgm:cxn modelId="{11FB6EFC-B241-44D4-AC4E-4FE91023A318}" type="presOf" srcId="{04F6A705-634C-41EA-A2FA-3562E5315FEF}" destId="{403DACED-C6C4-41BE-BCD9-EFF9C66CCBED}" srcOrd="0" destOrd="0" presId="urn:microsoft.com/office/officeart/2008/layout/NameandTitleOrganizationalChart"/>
    <dgm:cxn modelId="{81A6380D-28C7-4205-B8F4-2B9355068F9C}" type="presOf" srcId="{5A8156BD-AB35-4720-8B57-C340E87E074D}" destId="{E25C93ED-EFCB-427A-87A6-D25C0011FDF7}" srcOrd="0" destOrd="0" presId="urn:microsoft.com/office/officeart/2008/layout/NameandTitleOrganizationalChart"/>
    <dgm:cxn modelId="{C10C3E84-1257-4B76-8E29-0FA02569A1B6}" type="presOf" srcId="{20FB206E-08A0-48F4-ACEA-09F8852E1460}" destId="{DA05FF9F-D4C7-4733-818D-48CFA5C91238}" srcOrd="0" destOrd="0" presId="urn:microsoft.com/office/officeart/2008/layout/NameandTitleOrganizationalChart"/>
    <dgm:cxn modelId="{2DB7E59E-5CC1-4DCB-87F9-617A6F04CED3}" type="presOf" srcId="{07DCEF2E-E096-42E8-932F-2FFA029E8C19}" destId="{1A1DD60A-66F6-467F-9B15-4ECDC7F494C1}" srcOrd="0" destOrd="0" presId="urn:microsoft.com/office/officeart/2008/layout/NameandTitleOrganizationalChart"/>
    <dgm:cxn modelId="{3681BABB-2B02-4078-98CF-CBAB51789059}" type="presOf" srcId="{6B8650D7-6F8E-40D1-9926-C486ED4D6509}" destId="{1F365468-41E6-4BFE-BC0A-D7F21E0066F8}" srcOrd="0" destOrd="0" presId="urn:microsoft.com/office/officeart/2008/layout/NameandTitleOrganizationalChart"/>
    <dgm:cxn modelId="{507A9160-1EA3-4AC4-B7AF-228639029362}" type="presOf" srcId="{861E2099-DE6E-4360-93C1-6A17894E9224}" destId="{10D49245-FEA6-4069-A231-B7F1B1BABAC1}" srcOrd="1" destOrd="0" presId="urn:microsoft.com/office/officeart/2008/layout/NameandTitleOrganizationalChart"/>
    <dgm:cxn modelId="{1B9A2C3C-6EC6-46B1-B775-0FB4E06549A0}" type="presOf" srcId="{80E69F26-462C-4593-9E72-9B1B06C00ED6}" destId="{40B6EB0F-498D-4490-9B06-05E899528D6D}" srcOrd="0" destOrd="0" presId="urn:microsoft.com/office/officeart/2008/layout/NameandTitleOrganizationalChart"/>
    <dgm:cxn modelId="{6E8B10E3-3027-400C-9FE4-34CA1A1A13C2}" type="presOf" srcId="{216E395A-045A-4BA2-B1B2-3FE6DE7C8B80}" destId="{7180361C-0A19-4790-963A-8629B02D620A}" srcOrd="0" destOrd="0" presId="urn:microsoft.com/office/officeart/2008/layout/NameandTitleOrganizationalChart"/>
    <dgm:cxn modelId="{1F5E6777-F989-4230-9C56-AFA7505B6106}" type="presOf" srcId="{E43C1FD2-E83B-46D3-8FD1-54818459ED2B}" destId="{C0A8CE36-F56E-4CBE-B606-1945057792D0}" srcOrd="0" destOrd="0" presId="urn:microsoft.com/office/officeart/2008/layout/NameandTitleOrganizationalChart"/>
    <dgm:cxn modelId="{3800BA75-80AD-4E11-B6AC-695BA3E76718}" srcId="{ABC6EC5B-71EC-442C-956F-9A72EFF70EA9}" destId="{861E2099-DE6E-4360-93C1-6A17894E9224}" srcOrd="2" destOrd="0" parTransId="{6FF3B2B3-0A25-4D6D-9F88-83A191CABD35}" sibTransId="{5A8156BD-AB35-4720-8B57-C340E87E074D}"/>
    <dgm:cxn modelId="{B26575DE-6F99-426C-B3E1-608BD44B398E}" type="presOf" srcId="{8F604C5D-070B-485F-BADB-B8993A395FBB}" destId="{878EE5FC-9339-4490-8ACA-674E06E3CF68}" srcOrd="1" destOrd="0" presId="urn:microsoft.com/office/officeart/2008/layout/NameandTitleOrganizationalChart"/>
    <dgm:cxn modelId="{88DBF64A-4737-428C-9156-3C1CD07B0DA0}" srcId="{898F55A5-3ED0-4937-97D9-C69B9A2DE1B0}" destId="{976301B0-A646-43ED-ADF5-9F82A505D77E}" srcOrd="0" destOrd="0" parTransId="{1E4F0D54-45C2-4C3E-818C-313748513B0B}" sibTransId="{4D42A599-27BB-4080-AB2B-87F6EBB2B679}"/>
    <dgm:cxn modelId="{2E092F99-0BC3-42F3-AB86-704625DE62C5}" type="presOf" srcId="{2B4C97A3-74CB-4F5B-8BF1-BE1377D7590C}" destId="{2B234EA5-C7FE-40C8-BD9F-EAD82CDE98AD}" srcOrd="0" destOrd="0" presId="urn:microsoft.com/office/officeart/2008/layout/NameandTitleOrganizationalChart"/>
    <dgm:cxn modelId="{A9892BE6-92B0-4B03-8D94-46DBE4245ECF}" type="presOf" srcId="{D8AD5384-F97E-48DC-8792-9B33299045AD}" destId="{59FF0BF8-923E-4142-BBD8-4B60BD1ED5FE}" srcOrd="0" destOrd="0" presId="urn:microsoft.com/office/officeart/2008/layout/NameandTitleOrganizationalChart"/>
    <dgm:cxn modelId="{E032433D-F822-4FF2-A576-7CAE3D6D2BCC}" type="presOf" srcId="{D9840853-394F-4794-A936-F00EC1EE56A6}" destId="{E0B9C00B-5B2B-42B1-8A5F-43C79E991E3E}" srcOrd="1" destOrd="0" presId="urn:microsoft.com/office/officeart/2008/layout/NameandTitleOrganizationalChart"/>
    <dgm:cxn modelId="{9F950282-F616-49FB-939B-E7EF8D698AE8}" type="presOf" srcId="{BB52A598-C7DD-4345-A6A5-F832F916F026}" destId="{D4637EC6-05D9-4F0A-8B4A-9EEE28CF7D46}" srcOrd="0" destOrd="0" presId="urn:microsoft.com/office/officeart/2008/layout/NameandTitleOrganizationalChart"/>
    <dgm:cxn modelId="{E20CA578-2B3A-4250-B326-BD2AC4A48942}" type="presOf" srcId="{55BAA388-406F-41C9-9A24-3182903E5950}" destId="{E42E0AF1-ECAA-495C-9C3A-1F12F631E3A1}" srcOrd="0" destOrd="0" presId="urn:microsoft.com/office/officeart/2008/layout/NameandTitleOrganizationalChart"/>
    <dgm:cxn modelId="{39162A41-0B64-4ADF-B3A9-E8DAB8E69204}" type="presOf" srcId="{1EF493E0-6DD5-4A6F-B960-009DBF66016B}" destId="{24D3D093-9D87-4D30-9C95-F181EF7C6AF5}" srcOrd="1" destOrd="0" presId="urn:microsoft.com/office/officeart/2008/layout/NameandTitleOrganizationalChart"/>
    <dgm:cxn modelId="{F8045343-3809-4B96-BFE7-554E864B8631}" type="presOf" srcId="{71957235-1315-44CE-8B6F-96753BFB71C7}" destId="{02350CCF-95F0-406C-9040-8684F379104C}" srcOrd="1" destOrd="0" presId="urn:microsoft.com/office/officeart/2008/layout/NameandTitleOrganizationalChart"/>
    <dgm:cxn modelId="{6A021028-E9EE-4BD1-811C-1FB8F88815FA}" type="presOf" srcId="{6AE40780-0054-4659-A326-64367BE0FB58}" destId="{6DDB2145-0F7E-4C84-99A2-4731783EABC2}" srcOrd="0" destOrd="0" presId="urn:microsoft.com/office/officeart/2008/layout/NameandTitleOrganizationalChart"/>
    <dgm:cxn modelId="{62E0BDDD-77C2-4038-8561-E9839B094837}" type="presOf" srcId="{8DFBE6A6-5E49-4B57-845E-7B923B36B53D}" destId="{A0261763-B979-4475-B8BF-AFE661048E74}" srcOrd="1" destOrd="0" presId="urn:microsoft.com/office/officeart/2008/layout/NameandTitleOrganizationalChart"/>
    <dgm:cxn modelId="{9CFE67B5-512D-47D3-B4B9-1FFFAC3B9DD1}" type="presOf" srcId="{94E9D890-C52A-4C7C-9155-F9CBF860B2A0}" destId="{667BA71D-80F2-4B45-B88A-46973E82154D}" srcOrd="0" destOrd="0" presId="urn:microsoft.com/office/officeart/2008/layout/NameandTitleOrganizationalChart"/>
    <dgm:cxn modelId="{14DCB23B-820E-4D94-8A5F-AFE292CDF07F}" srcId="{1EF493E0-6DD5-4A6F-B960-009DBF66016B}" destId="{71957235-1315-44CE-8B6F-96753BFB71C7}" srcOrd="0" destOrd="0" parTransId="{BCDE35EA-9175-4144-A29F-2C16D4ABB95F}" sibTransId="{7B0E0A34-C889-4DEE-A066-2C3387182FC9}"/>
    <dgm:cxn modelId="{ACCFCCEF-36F1-4038-83F9-CFB25BB3E373}" type="presOf" srcId="{586B3ED0-0479-409B-9383-4E770D908DE3}" destId="{9EC9CEE9-2E6B-42C9-94C6-94AFCFF8CC07}" srcOrd="0" destOrd="0" presId="urn:microsoft.com/office/officeart/2008/layout/NameandTitleOrganizationalChart"/>
    <dgm:cxn modelId="{89B05FD1-DA0B-408A-9CD8-B2BFFB4CD244}" srcId="{898F55A5-3ED0-4937-97D9-C69B9A2DE1B0}" destId="{1EF493E0-6DD5-4A6F-B960-009DBF66016B}" srcOrd="3" destOrd="0" parTransId="{BA375884-1516-4975-B5CD-39230FB91F3A}" sibTransId="{A30C35A8-737A-4CC2-A13D-30E71B30F6E0}"/>
    <dgm:cxn modelId="{D98C6B8E-6418-475E-BF76-EC2E6C85543C}" type="presOf" srcId="{6B0614EF-4C6A-402F-9D3D-D5A4ABA817A2}" destId="{5DBC0F29-D1B7-48EF-AE6A-8B0D2F2673A9}" srcOrd="0" destOrd="0" presId="urn:microsoft.com/office/officeart/2008/layout/NameandTitleOrganizationalChart"/>
    <dgm:cxn modelId="{A917709C-B46F-44C5-9247-EC57AD5105E3}" type="presOf" srcId="{847BD53E-8BCB-434F-812D-CCC60A8EBB78}" destId="{80843B0E-3182-4528-8DB5-FC1EEB349849}" srcOrd="0" destOrd="0" presId="urn:microsoft.com/office/officeart/2008/layout/NameandTitleOrganizationalChart"/>
    <dgm:cxn modelId="{6EEB66B0-60B8-42BD-A97C-E136C4C71AE0}" type="presOf" srcId="{8DFBE6A6-5E49-4B57-845E-7B923B36B53D}" destId="{73EE38D3-66DA-4BB9-8DFB-FEA6EE078E0F}" srcOrd="0" destOrd="0" presId="urn:microsoft.com/office/officeart/2008/layout/NameandTitleOrganizationalChart"/>
    <dgm:cxn modelId="{1EECF080-BA02-47B1-804D-5D88E7D3D45F}" srcId="{03D11905-FBB1-4C9C-8B3F-485B63E2FE50}" destId="{3D281C34-E23F-4763-9976-074D6106ED40}" srcOrd="0" destOrd="0" parTransId="{FC67EA8D-8C2B-4199-8630-7845CFA943E9}" sibTransId="{B39A7125-E4EA-4FE5-853B-DA251AC643F1}"/>
    <dgm:cxn modelId="{3192F8DD-5117-4619-B4CF-7C622CAD0CCC}" type="presOf" srcId="{3D281C34-E23F-4763-9976-074D6106ED40}" destId="{58333087-7A6B-49D4-B065-555A302A07BF}" srcOrd="0" destOrd="0" presId="urn:microsoft.com/office/officeart/2008/layout/NameandTitleOrganizationalChart"/>
    <dgm:cxn modelId="{77E35273-92E2-4F42-A64F-63B05BEF08ED}" type="presOf" srcId="{332FE315-C732-4D3C-B206-CA5D8BFBB14D}" destId="{F6B0B74C-5BAB-4B57-9462-8B186326BD3E}" srcOrd="1" destOrd="0" presId="urn:microsoft.com/office/officeart/2008/layout/NameandTitleOrganizationalChart"/>
    <dgm:cxn modelId="{AF9F44B2-F180-43CA-AA6A-CF4F2D00B32D}" srcId="{E96C1952-AD9A-4C32-82D1-728E23D2B98F}" destId="{F5679BED-E24A-4021-884F-F91DE6AF0780}" srcOrd="0" destOrd="0" parTransId="{1802A7E8-C273-46AF-8D87-BD3DF5FF6313}" sibTransId="{80E69F26-462C-4593-9E72-9B1B06C00ED6}"/>
    <dgm:cxn modelId="{E8003E4D-399F-466B-8762-47DCBF330ACF}" type="presOf" srcId="{CEACBBD1-107A-4377-8C58-C76C7E135915}" destId="{BBF9612B-F33D-4B71-A8D2-4350C33FBEB9}" srcOrd="0" destOrd="0" presId="urn:microsoft.com/office/officeart/2008/layout/NameandTitleOrganizationalChart"/>
    <dgm:cxn modelId="{AC7F922D-A43B-4793-B564-526BF3499DBE}" srcId="{F5679BED-E24A-4021-884F-F91DE6AF0780}" destId="{46AC9DED-8847-4AE9-A6C3-A0CF7B1BF4B2}" srcOrd="1" destOrd="0" parTransId="{5410A791-5D46-4F5C-A3D4-AB8A5C882D1C}" sibTransId="{0BB2C3B1-8C08-4483-A466-E17611A75CD1}"/>
    <dgm:cxn modelId="{9BA33192-BA42-4265-B235-78774B6D7E3C}" type="presOf" srcId="{FB7916A3-D6BA-4A46-A741-3E7E31B1B49E}" destId="{A0A6390C-80C5-441B-82E1-FF0E4E16BA80}" srcOrd="0" destOrd="0" presId="urn:microsoft.com/office/officeart/2008/layout/NameandTitleOrganizationalChart"/>
    <dgm:cxn modelId="{4F6AD23E-075A-49AF-984C-E9A7C482D574}" type="presOf" srcId="{7880613B-3099-4915-B6A4-04CCC1318339}" destId="{59564C1A-B658-4CB0-A582-C7319C5A762D}" srcOrd="0" destOrd="0" presId="urn:microsoft.com/office/officeart/2008/layout/NameandTitleOrganizationalChart"/>
    <dgm:cxn modelId="{AE917257-A315-4A7E-98C0-E8BFFCDD57CC}" srcId="{D9840853-394F-4794-A936-F00EC1EE56A6}" destId="{847BD53E-8BCB-434F-812D-CCC60A8EBB78}" srcOrd="1" destOrd="0" parTransId="{996A2F31-2356-4452-B53A-B268232E654B}" sibTransId="{C329C7F8-190D-4B22-9C29-A3A2B8B79EE6}"/>
    <dgm:cxn modelId="{388B8926-5A57-4096-B45E-4DE9A95EECAC}" type="presOf" srcId="{7880613B-3099-4915-B6A4-04CCC1318339}" destId="{3B8F0822-85AD-4373-AA65-D382FE8B31E3}" srcOrd="1" destOrd="0" presId="urn:microsoft.com/office/officeart/2008/layout/NameandTitleOrganizationalChart"/>
    <dgm:cxn modelId="{9AC48E7F-28DF-4FDB-8293-7C706CD3DDE5}" type="presOf" srcId="{861E2099-DE6E-4360-93C1-6A17894E9224}" destId="{1D56F809-DEFC-4C33-939A-5D4C46CB5F18}" srcOrd="0" destOrd="0" presId="urn:microsoft.com/office/officeart/2008/layout/NameandTitleOrganizationalChart"/>
    <dgm:cxn modelId="{6895DF66-BE35-4DEA-A9AE-2525A8724593}" type="presOf" srcId="{2BEEA932-9DF7-4E26-95D4-7B80345F9A72}" destId="{566C5317-9460-47CE-A106-6702F2B9520A}" srcOrd="0" destOrd="0" presId="urn:microsoft.com/office/officeart/2008/layout/NameandTitleOrganizationalChart"/>
    <dgm:cxn modelId="{E6552AC3-D125-4C36-BBD3-63FF597FAF94}" type="presOf" srcId="{1EF493E0-6DD5-4A6F-B960-009DBF66016B}" destId="{638E5935-8CC6-45A9-B58A-5A0640CB9315}" srcOrd="0" destOrd="0" presId="urn:microsoft.com/office/officeart/2008/layout/NameandTitleOrganizationalChart"/>
    <dgm:cxn modelId="{98FEF3C6-355B-492D-8505-2BC1A1F7FC21}" type="presOf" srcId="{923914D5-13E0-46EB-8B66-D9C36F844664}" destId="{8DAFFACA-7D08-4E6F-AA41-9D1F7D98DF1F}" srcOrd="0" destOrd="0" presId="urn:microsoft.com/office/officeart/2008/layout/NameandTitleOrganizationalChart"/>
    <dgm:cxn modelId="{C730B3D8-8CCA-4642-B5C9-04C01C069194}" type="presOf" srcId="{27F64DBE-346E-4A49-913E-7C049D9A174E}" destId="{C1690905-5DA4-4092-8C2F-C84E870AEB37}" srcOrd="0" destOrd="0" presId="urn:microsoft.com/office/officeart/2008/layout/NameandTitleOrganizationalChart"/>
    <dgm:cxn modelId="{23C6C294-BC8C-4563-96F8-736290779F37}" type="presOf" srcId="{0BCA65AC-DC33-4075-829D-422DEB91DBD5}" destId="{39250D1E-AA75-49F4-890E-D00F3EC60630}" srcOrd="0" destOrd="0" presId="urn:microsoft.com/office/officeart/2008/layout/NameandTitleOrganizationalChart"/>
    <dgm:cxn modelId="{4AFC8B3D-F756-4E31-8344-093118D2F99F}" type="presOf" srcId="{EB3E53AE-B85B-49E5-90C0-29961B966991}" destId="{8BED9C70-00A4-4214-97EA-8DBBCF5DB4D4}" srcOrd="0" destOrd="0" presId="urn:microsoft.com/office/officeart/2008/layout/NameandTitleOrganizationalChart"/>
    <dgm:cxn modelId="{BE7A012D-644F-4B62-A3FC-263A42670F17}" type="presOf" srcId="{04F6A705-634C-41EA-A2FA-3562E5315FEF}" destId="{BCB441A1-8094-43D9-A339-BB5FDED59A3E}" srcOrd="1" destOrd="0" presId="urn:microsoft.com/office/officeart/2008/layout/NameandTitleOrganizationalChart"/>
    <dgm:cxn modelId="{2406B044-0138-4622-BDC6-6F7FA29914C8}" type="presOf" srcId="{FCEE9DE9-E369-490F-9B4C-876F73736761}" destId="{5AA48442-BD14-4CAF-B88C-7D97F1D9FCC9}" srcOrd="0" destOrd="0" presId="urn:microsoft.com/office/officeart/2008/layout/NameandTitleOrganizationalChart"/>
    <dgm:cxn modelId="{E41F8D21-07CA-40DC-A029-0518BD593703}" type="presOf" srcId="{0BB2C3B1-8C08-4483-A466-E17611A75CD1}" destId="{1876B8EA-2544-46F7-8300-2CBAF2DCC2F5}" srcOrd="0" destOrd="0" presId="urn:microsoft.com/office/officeart/2008/layout/NameandTitleOrganizationalChart"/>
    <dgm:cxn modelId="{F72FC167-6E7D-4C74-96AC-773EC5FFD1A0}" type="presOf" srcId="{8497D60F-AA86-464B-B564-8DB22D5819A6}" destId="{F515BFDF-9D77-45A1-9FAD-DDB665CD1E5A}" srcOrd="0" destOrd="0" presId="urn:microsoft.com/office/officeart/2008/layout/NameandTitleOrganizationalChart"/>
    <dgm:cxn modelId="{29B65FD4-9649-4491-B5A8-E208CFBC7596}" type="presOf" srcId="{5410A791-5D46-4F5C-A3D4-AB8A5C882D1C}" destId="{FA7B1409-0B8C-41CA-863D-DD538131C02F}" srcOrd="0" destOrd="0" presId="urn:microsoft.com/office/officeart/2008/layout/NameandTitleOrganizationalChart"/>
    <dgm:cxn modelId="{31775192-B0DC-4F05-9493-376445F0AB44}" type="presOf" srcId="{7497A3C7-089A-4FB0-AFAB-A1DFB4AC8EC5}" destId="{5CA87B8A-A57A-4E9C-A716-307242605EB9}" srcOrd="0" destOrd="0" presId="urn:microsoft.com/office/officeart/2008/layout/NameandTitleOrganizationalChart"/>
    <dgm:cxn modelId="{536FFE81-7EC8-4C42-95E8-1C45399AFE46}" type="presOf" srcId="{7B0E0A34-C889-4DEE-A066-2C3387182FC9}" destId="{0DF3F32F-1436-4DDC-A1CA-7B82EDB3D809}" srcOrd="0" destOrd="0" presId="urn:microsoft.com/office/officeart/2008/layout/NameandTitleOrganizationalChart"/>
    <dgm:cxn modelId="{DA495DC8-0ADA-42C3-B03B-EE1644D37629}" type="presOf" srcId="{4D42A599-27BB-4080-AB2B-87F6EBB2B679}" destId="{3E3AA483-A063-4DB0-9720-ADF725CA4500}" srcOrd="0" destOrd="0" presId="urn:microsoft.com/office/officeart/2008/layout/NameandTitleOrganizationalChart"/>
    <dgm:cxn modelId="{3905FAAE-08B8-4483-8D62-0E6F8EE1ACF7}" type="presOf" srcId="{636C85FB-4A2B-4D58-8600-FA1A21866422}" destId="{0A005C6F-7884-4C6A-AB68-32E295DFEE34}" srcOrd="0" destOrd="0" presId="urn:microsoft.com/office/officeart/2008/layout/NameandTitleOrganizationalChart"/>
    <dgm:cxn modelId="{F136A1AE-551D-4FE8-8833-BAECB40168E2}" type="presOf" srcId="{46AC9DED-8847-4AE9-A6C3-A0CF7B1BF4B2}" destId="{84C45B61-CFF3-4544-9E41-7F3ACFA3A059}" srcOrd="0" destOrd="0" presId="urn:microsoft.com/office/officeart/2008/layout/NameandTitleOrganizationalChart"/>
    <dgm:cxn modelId="{77E8D405-96A5-4C18-BDD1-A97092BD06B1}" type="presOf" srcId="{BA375884-1516-4975-B5CD-39230FB91F3A}" destId="{EE7D00E7-A196-4788-BEA6-C35B69B3C9E1}" srcOrd="0" destOrd="0" presId="urn:microsoft.com/office/officeart/2008/layout/NameandTitleOrganizationalChart"/>
    <dgm:cxn modelId="{F47E20D0-BE0D-4CE5-94A2-DF19209061E9}" type="presOf" srcId="{FC67EA8D-8C2B-4199-8630-7845CFA943E9}" destId="{96CF7B1B-E006-49C2-AE74-06FA836F5A5C}" srcOrd="0" destOrd="0" presId="urn:microsoft.com/office/officeart/2008/layout/NameandTitleOrganizationalChart"/>
    <dgm:cxn modelId="{9E55EF0C-ED40-4D2A-A327-439EE3B1EE6B}" srcId="{15266E6C-F5BA-4219-B8ED-84FB0A51D002}" destId="{2BEEA932-9DF7-4E26-95D4-7B80345F9A72}" srcOrd="0" destOrd="0" parTransId="{A5504B6D-5B65-4BC5-9282-8A1BC57A6CDB}" sibTransId="{014EF991-6738-4FAB-B4BC-1033186F5F76}"/>
    <dgm:cxn modelId="{B77BA1DE-315A-405E-B996-A0B1F81A0876}" type="presOf" srcId="{898F55A5-3ED0-4937-97D9-C69B9A2DE1B0}" destId="{F425F421-4C5D-4B49-B28E-A1CA5B47611D}" srcOrd="0" destOrd="0" presId="urn:microsoft.com/office/officeart/2008/layout/NameandTitleOrganizationalChart"/>
    <dgm:cxn modelId="{456611AD-702F-4510-BC4E-94CFC3F3B632}" type="presOf" srcId="{24CC799A-E061-4B3D-B72F-81567554DEE8}" destId="{C8AB6134-551C-4D11-AD57-2DF609C5B2C7}" srcOrd="0" destOrd="0" presId="urn:microsoft.com/office/officeart/2008/layout/NameandTitleOrganizationalChart"/>
    <dgm:cxn modelId="{1F281C3C-45C7-4F43-AE20-3256D4097FF0}" type="presOf" srcId="{690C9772-46C3-42AC-B3CC-2AD82DEA49BB}" destId="{1E038035-B77B-41DF-B43E-5195EE870CD0}" srcOrd="0" destOrd="0" presId="urn:microsoft.com/office/officeart/2008/layout/NameandTitleOrganizationalChart"/>
    <dgm:cxn modelId="{7EDFBD3C-DFD3-48AC-8A8C-313577D4E043}" type="presOf" srcId="{30DB4BDD-C459-4B1F-B97D-2C9158DEAA9B}" destId="{563EFF95-5874-4D14-A087-4282DF92EB67}" srcOrd="1" destOrd="0" presId="urn:microsoft.com/office/officeart/2008/layout/NameandTitleOrganizationalChart"/>
    <dgm:cxn modelId="{9007EC46-AF8E-484F-9729-70B12EDCB7E7}" type="presOf" srcId="{B72F8762-F3E5-442C-9146-75113DF51134}" destId="{09677FA5-F351-4F56-A074-6422118176BB}" srcOrd="0" destOrd="0" presId="urn:microsoft.com/office/officeart/2008/layout/NameandTitleOrganizationalChart"/>
    <dgm:cxn modelId="{E108487A-18A5-4900-BA2D-3F1CAEE5AF60}" srcId="{ABC6EC5B-71EC-442C-956F-9A72EFF70EA9}" destId="{6B88328A-A554-4FD3-BB0D-CA3FE5664C36}" srcOrd="0" destOrd="0" parTransId="{3F20A97B-AAD4-4A60-B14C-7AFA828DCE96}" sibTransId="{7497A3C7-089A-4FB0-AFAB-A1DFB4AC8EC5}"/>
    <dgm:cxn modelId="{6C9C4588-2FBE-4040-9BD5-2F51E18307F1}" type="presOf" srcId="{CE392043-A383-4DB5-AC69-E73E7A2D9D00}" destId="{6D788018-B5CD-411E-9F49-5F252FD7D70B}" srcOrd="0" destOrd="0" presId="urn:microsoft.com/office/officeart/2008/layout/NameandTitleOrganizationalChart"/>
    <dgm:cxn modelId="{DED833EB-85F7-49D1-AE3C-D581EACF20A6}" type="presOf" srcId="{D30F59E6-2BAD-4FB1-A2C7-A1E5C6EE3E29}" destId="{1D81CE73-BC7A-474B-8078-D2A655722211}" srcOrd="0" destOrd="0" presId="urn:microsoft.com/office/officeart/2008/layout/NameandTitleOrganizationalChart"/>
    <dgm:cxn modelId="{FCBF2C5A-C0C1-48E8-8643-B7C45E3EABE9}" type="presOf" srcId="{CF1BC0D0-FE0F-4A7D-B849-B0590E580E50}" destId="{0AEFBA3F-66B3-46DA-94A5-F18869E870AD}" srcOrd="0" destOrd="0" presId="urn:microsoft.com/office/officeart/2008/layout/NameandTitleOrganizationalChart"/>
    <dgm:cxn modelId="{8CDDBDC5-5444-4E87-B160-ABD071B51E78}" type="presOf" srcId="{11FB23DA-6BC6-4014-8DCC-8BA1037DCB47}" destId="{3515C692-FCF8-4DC5-875C-0250B11D8D0B}" srcOrd="0" destOrd="0" presId="urn:microsoft.com/office/officeart/2008/layout/NameandTitleOrganizationalChart"/>
    <dgm:cxn modelId="{01313C0B-79A2-4F2A-889C-905B20C2FCDA}" type="presOf" srcId="{6F946EE3-38E6-42C3-A677-ED0C40D7792E}" destId="{053219B6-880C-47EF-855B-05B964CA5679}" srcOrd="0" destOrd="0" presId="urn:microsoft.com/office/officeart/2008/layout/NameandTitleOrganizationalChart"/>
    <dgm:cxn modelId="{A4B62191-7925-4F5F-BE97-B8EBFDA2C8F1}" srcId="{7880613B-3099-4915-B6A4-04CCC1318339}" destId="{15266E6C-F5BA-4219-B8ED-84FB0A51D002}" srcOrd="0" destOrd="0" parTransId="{FCEE9DE9-E369-490F-9B4C-876F73736761}" sibTransId="{216E395A-045A-4BA2-B1B2-3FE6DE7C8B80}"/>
    <dgm:cxn modelId="{F0011276-AB65-4646-AD61-BD436D751BB4}" type="presOf" srcId="{1EFA1230-9C57-47F6-8A4E-F7200CCF610C}" destId="{C5371D12-09B6-4BF0-8096-24B4229FFBF3}" srcOrd="0" destOrd="0" presId="urn:microsoft.com/office/officeart/2008/layout/NameandTitleOrganizationalChart"/>
    <dgm:cxn modelId="{646F88DD-5598-4A89-8799-405F23B33CC6}" type="presOf" srcId="{49A77F4C-3FD9-407E-9A28-53E36B5E9CAE}" destId="{36A86EF3-E4B7-4E63-9F76-B414487129EB}" srcOrd="0" destOrd="0" presId="urn:microsoft.com/office/officeart/2008/layout/NameandTitleOrganizationalChart"/>
    <dgm:cxn modelId="{1F79F0AB-6AE0-4D36-A53C-F95315BAAF90}" type="presOf" srcId="{A66C1D50-8E9F-4AC1-BF0A-8F6FA7719236}" destId="{68555A94-CAE5-4234-BE53-11A195D92FD3}" srcOrd="0" destOrd="0" presId="urn:microsoft.com/office/officeart/2008/layout/NameandTitleOrganizationalChart"/>
    <dgm:cxn modelId="{91E357BC-CD1B-42B9-89B0-B8A894A419A3}" srcId="{27F64DBE-346E-4A49-913E-7C049D9A174E}" destId="{690C9772-46C3-42AC-B3CC-2AD82DEA49BB}" srcOrd="1" destOrd="0" parTransId="{94E9D890-C52A-4C7C-9155-F9CBF860B2A0}" sibTransId="{24CC799A-E061-4B3D-B72F-81567554DEE8}"/>
    <dgm:cxn modelId="{BB287F28-8877-492A-9F1E-CD8AD059D0BC}" type="presOf" srcId="{D7338FC1-9F33-432E-A7B6-F2117FAF699B}" destId="{B3EF2935-BF42-4B85-847F-3BF061D2394A}" srcOrd="0" destOrd="0" presId="urn:microsoft.com/office/officeart/2008/layout/NameandTitleOrganizationalChart"/>
    <dgm:cxn modelId="{8DAFE832-6FC1-4386-A48D-D50ACE1A7A4C}" type="presOf" srcId="{D55A7242-24E4-48B5-9F58-AA395B1736E2}" destId="{7EF8CBC4-3B8E-4358-B649-A68851688AAC}" srcOrd="1" destOrd="0" presId="urn:microsoft.com/office/officeart/2008/layout/NameandTitleOrganizationalChart"/>
    <dgm:cxn modelId="{1DA6C46F-8BEB-4A7B-BECB-C62C2D88BA27}" type="presOf" srcId="{03D11905-FBB1-4C9C-8B3F-485B63E2FE50}" destId="{D93327C4-2C1B-474C-93CC-B771D3D3178F}" srcOrd="0" destOrd="0" presId="urn:microsoft.com/office/officeart/2008/layout/NameandTitleOrganizationalChart"/>
    <dgm:cxn modelId="{1994E317-E7C9-46DB-9665-1876DBEBDFF3}" type="presOf" srcId="{8F604C5D-070B-485F-BADB-B8993A395FBB}" destId="{4EAC6EE9-629F-4727-823F-868662A036AC}" srcOrd="0" destOrd="0" presId="urn:microsoft.com/office/officeart/2008/layout/NameandTitleOrganizationalChart"/>
    <dgm:cxn modelId="{93B8F5BB-1282-4E2E-A675-2D1623642F91}" type="presOf" srcId="{8BF5453E-017B-4E9B-BB22-28303684EDB6}" destId="{49F129A4-DD55-40D2-A666-410D78B0C833}" srcOrd="0" destOrd="0" presId="urn:microsoft.com/office/officeart/2008/layout/NameandTitleOrganizationalChart"/>
    <dgm:cxn modelId="{E587291D-CBA5-4A00-B141-E85F2EDC1EF6}" srcId="{ABC6EC5B-71EC-442C-956F-9A72EFF70EA9}" destId="{BB52A598-C7DD-4345-A6A5-F832F916F026}" srcOrd="1" destOrd="0" parTransId="{8497D60F-AA86-464B-B564-8DB22D5819A6}" sibTransId="{58B1E747-5AD9-4805-A992-3B931E608931}"/>
    <dgm:cxn modelId="{33BF08E6-AB9B-459A-A3BD-AF3C162D6650}" srcId="{46AC9DED-8847-4AE9-A6C3-A0CF7B1BF4B2}" destId="{30DB4BDD-C459-4B1F-B97D-2C9158DEAA9B}" srcOrd="0" destOrd="0" parTransId="{A66C1D50-8E9F-4AC1-BF0A-8F6FA7719236}" sibTransId="{0E38075A-27DF-40CF-A2E1-3A300AC4CF6C}"/>
    <dgm:cxn modelId="{2F8DEFC1-E493-4991-829C-BFC575B2DBE9}" type="presOf" srcId="{699ADE3D-4BA4-4A04-8C21-D0A7B48D00BD}" destId="{DFD16343-9602-49D2-ABEC-0EF41A61380C}" srcOrd="0" destOrd="0" presId="urn:microsoft.com/office/officeart/2008/layout/NameandTitleOrganizationalChart"/>
    <dgm:cxn modelId="{8C3EF2F1-2322-467A-BA9E-9A4EA4BD5417}" type="presOf" srcId="{E34617F4-FB1B-48BD-B26A-A16A155CE0BE}" destId="{DCD547E7-4E1D-401C-AB72-CC8CFC6BD1A3}" srcOrd="0" destOrd="0" presId="urn:microsoft.com/office/officeart/2008/layout/NameandTitleOrganizationalChart"/>
    <dgm:cxn modelId="{68330906-488D-4A74-BD36-D31FCF294650}" type="presOf" srcId="{E1F88655-AFE7-46B8-8FC8-212275B2EB5F}" destId="{BECEE7B4-96A9-48FE-B90A-508897C345C9}" srcOrd="0" destOrd="0" presId="urn:microsoft.com/office/officeart/2008/layout/NameandTitleOrganizationalChart"/>
    <dgm:cxn modelId="{042F58B2-02D3-4772-A98E-E38EC3CB40D8}" type="presOf" srcId="{15266E6C-F5BA-4219-B8ED-84FB0A51D002}" destId="{89A065F6-05DB-4060-826B-CEF2933CD63D}" srcOrd="1" destOrd="0" presId="urn:microsoft.com/office/officeart/2008/layout/NameandTitleOrganizationalChart"/>
    <dgm:cxn modelId="{4BBEF8F4-19B3-4B38-BD95-6F4C5AC70B8D}" type="presOf" srcId="{976301B0-A646-43ED-ADF5-9F82A505D77E}" destId="{681D2ED7-C4AB-4F70-82BA-917EF4E9DCC9}" srcOrd="0" destOrd="0" presId="urn:microsoft.com/office/officeart/2008/layout/NameandTitleOrganizationalChart"/>
    <dgm:cxn modelId="{F34B8034-0746-4DD9-BA22-8C730599A91C}" type="presOf" srcId="{3F20A97B-AAD4-4A60-B14C-7AFA828DCE96}" destId="{625E6589-7466-4652-B4A8-DDAB956B50E4}" srcOrd="0" destOrd="0" presId="urn:microsoft.com/office/officeart/2008/layout/NameandTitleOrganizationalChart"/>
    <dgm:cxn modelId="{73E671B9-9ECB-4BAD-B42F-91F1C57A9E7B}" srcId="{27F64DBE-346E-4A49-913E-7C049D9A174E}" destId="{04F6A705-634C-41EA-A2FA-3562E5315FEF}" srcOrd="3" destOrd="0" parTransId="{FB7916A3-D6BA-4A46-A741-3E7E31B1B49E}" sibTransId="{1EFA1230-9C57-47F6-8A4E-F7200CCF610C}"/>
    <dgm:cxn modelId="{90FDFB94-7FB4-45DF-9637-19D94919B599}" type="presOf" srcId="{03D11905-FBB1-4C9C-8B3F-485B63E2FE50}" destId="{3304DD38-41A0-4B7A-A169-B83F6920AD5B}" srcOrd="1" destOrd="0" presId="urn:microsoft.com/office/officeart/2008/layout/NameandTitleOrganizationalChart"/>
    <dgm:cxn modelId="{D8BCC928-6DF4-404B-BAD1-6158E6DD09B2}" srcId="{27F64DBE-346E-4A49-913E-7C049D9A174E}" destId="{8F604C5D-070B-485F-BADB-B8993A395FBB}" srcOrd="0" destOrd="0" parTransId="{BA892201-04B6-4C77-A8FE-C1D73EBC7825}" sibTransId="{6AE40780-0054-4659-A326-64367BE0FB58}"/>
    <dgm:cxn modelId="{EE6C13BA-8683-4FA9-93E1-E4B6A066942F}" type="presOf" srcId="{11C9F4B0-D74F-4FB0-93AC-25B45F6B10A2}" destId="{A3ABB5D3-9AC5-46E5-86DE-00C3D7C42FDA}" srcOrd="0" destOrd="0" presId="urn:microsoft.com/office/officeart/2008/layout/NameandTitleOrganizationalChart"/>
    <dgm:cxn modelId="{7E539C05-AAFE-4775-A73E-9C1E13BD5822}" type="presParOf" srcId="{0A005C6F-7884-4C6A-AB68-32E295DFEE34}" destId="{55D3FB98-B20E-4A11-A6BC-CF073DDF6B6F}" srcOrd="0" destOrd="0" presId="urn:microsoft.com/office/officeart/2008/layout/NameandTitleOrganizationalChart"/>
    <dgm:cxn modelId="{245D985D-481A-4CB8-82F2-C29D92848968}" type="presParOf" srcId="{55D3FB98-B20E-4A11-A6BC-CF073DDF6B6F}" destId="{C6749A9F-6389-414C-8132-934EEC466DE4}" srcOrd="0" destOrd="0" presId="urn:microsoft.com/office/officeart/2008/layout/NameandTitleOrganizationalChart"/>
    <dgm:cxn modelId="{CF41314E-CB89-4D43-84C1-C83A694D462E}" type="presParOf" srcId="{C6749A9F-6389-414C-8132-934EEC466DE4}" destId="{59564C1A-B658-4CB0-A582-C7319C5A762D}" srcOrd="0" destOrd="0" presId="urn:microsoft.com/office/officeart/2008/layout/NameandTitleOrganizationalChart"/>
    <dgm:cxn modelId="{4E6996DF-1EF4-45CE-879E-777403885E01}" type="presParOf" srcId="{C6749A9F-6389-414C-8132-934EEC466DE4}" destId="{B3EF2935-BF42-4B85-847F-3BF061D2394A}" srcOrd="1" destOrd="0" presId="urn:microsoft.com/office/officeart/2008/layout/NameandTitleOrganizationalChart"/>
    <dgm:cxn modelId="{98282C54-D13C-410C-91F6-EAB8D5612A9C}" type="presParOf" srcId="{C6749A9F-6389-414C-8132-934EEC466DE4}" destId="{3B8F0822-85AD-4373-AA65-D382FE8B31E3}" srcOrd="2" destOrd="0" presId="urn:microsoft.com/office/officeart/2008/layout/NameandTitleOrganizationalChart"/>
    <dgm:cxn modelId="{7657BCE3-54EB-44FD-8E00-4A7AB4ACD811}" type="presParOf" srcId="{55D3FB98-B20E-4A11-A6BC-CF073DDF6B6F}" destId="{2F2BEE4C-0CC1-491E-AF34-C0B7E356C60D}" srcOrd="1" destOrd="0" presId="urn:microsoft.com/office/officeart/2008/layout/NameandTitleOrganizationalChart"/>
    <dgm:cxn modelId="{ED6562DC-1572-4629-8163-FEAB2849F92F}" type="presParOf" srcId="{2F2BEE4C-0CC1-491E-AF34-C0B7E356C60D}" destId="{5AA48442-BD14-4CAF-B88C-7D97F1D9FCC9}" srcOrd="0" destOrd="0" presId="urn:microsoft.com/office/officeart/2008/layout/NameandTitleOrganizationalChart"/>
    <dgm:cxn modelId="{655B015A-34AB-484E-BBC2-31445F8FBB28}" type="presParOf" srcId="{2F2BEE4C-0CC1-491E-AF34-C0B7E356C60D}" destId="{7A6CF846-E7E9-45E6-951F-DDC50D8CF7CE}" srcOrd="1" destOrd="0" presId="urn:microsoft.com/office/officeart/2008/layout/NameandTitleOrganizationalChart"/>
    <dgm:cxn modelId="{A797D06F-BE82-49E3-BCBD-31250915460F}" type="presParOf" srcId="{7A6CF846-E7E9-45E6-951F-DDC50D8CF7CE}" destId="{D7127BF2-B744-422F-9C89-3C01E5C9758B}" srcOrd="0" destOrd="0" presId="urn:microsoft.com/office/officeart/2008/layout/NameandTitleOrganizationalChart"/>
    <dgm:cxn modelId="{CE724D08-EED3-429B-B4C2-BC474A974FA1}" type="presParOf" srcId="{D7127BF2-B744-422F-9C89-3C01E5C9758B}" destId="{CE1811E6-84FB-4C3C-B265-F8016E719703}" srcOrd="0" destOrd="0" presId="urn:microsoft.com/office/officeart/2008/layout/NameandTitleOrganizationalChart"/>
    <dgm:cxn modelId="{237227F7-0AB1-458E-91B3-98E07BE3697F}" type="presParOf" srcId="{D7127BF2-B744-422F-9C89-3C01E5C9758B}" destId="{7180361C-0A19-4790-963A-8629B02D620A}" srcOrd="1" destOrd="0" presId="urn:microsoft.com/office/officeart/2008/layout/NameandTitleOrganizationalChart"/>
    <dgm:cxn modelId="{E90BD545-1D3D-4D3E-BEB2-AF1F36CD8FBD}" type="presParOf" srcId="{D7127BF2-B744-422F-9C89-3C01E5C9758B}" destId="{89A065F6-05DB-4060-826B-CEF2933CD63D}" srcOrd="2" destOrd="0" presId="urn:microsoft.com/office/officeart/2008/layout/NameandTitleOrganizationalChart"/>
    <dgm:cxn modelId="{A4549AE2-8912-4E67-B02C-F8847D29A4A6}" type="presParOf" srcId="{7A6CF846-E7E9-45E6-951F-DDC50D8CF7CE}" destId="{50358105-379A-4D6D-9D35-846DF96E3881}" srcOrd="1" destOrd="0" presId="urn:microsoft.com/office/officeart/2008/layout/NameandTitleOrganizationalChart"/>
    <dgm:cxn modelId="{D186578D-21F1-4F15-B9C6-E90E84665A51}" type="presParOf" srcId="{50358105-379A-4D6D-9D35-846DF96E3881}" destId="{6FD1EF45-9E7D-4D36-8478-F0B1F9C43086}" srcOrd="0" destOrd="0" presId="urn:microsoft.com/office/officeart/2008/layout/NameandTitleOrganizationalChart"/>
    <dgm:cxn modelId="{42773417-7D80-4D0D-9C68-4FB7344072E7}" type="presParOf" srcId="{50358105-379A-4D6D-9D35-846DF96E3881}" destId="{6DEC31BE-4AE3-4E57-8C22-8FB300B95BD0}" srcOrd="1" destOrd="0" presId="urn:microsoft.com/office/officeart/2008/layout/NameandTitleOrganizationalChart"/>
    <dgm:cxn modelId="{5483A5DB-DCFF-4B01-AA74-6CF05383563B}" type="presParOf" srcId="{6DEC31BE-4AE3-4E57-8C22-8FB300B95BD0}" destId="{B76D117F-5338-492D-944C-A14D6DE35001}" srcOrd="0" destOrd="0" presId="urn:microsoft.com/office/officeart/2008/layout/NameandTitleOrganizationalChart"/>
    <dgm:cxn modelId="{1769A946-EF3E-4836-9168-60B9282DB383}" type="presParOf" srcId="{B76D117F-5338-492D-944C-A14D6DE35001}" destId="{566C5317-9460-47CE-A106-6702F2B9520A}" srcOrd="0" destOrd="0" presId="urn:microsoft.com/office/officeart/2008/layout/NameandTitleOrganizationalChart"/>
    <dgm:cxn modelId="{0FCFD91E-B3FB-416B-B50B-A6606A200D9A}" type="presParOf" srcId="{B76D117F-5338-492D-944C-A14D6DE35001}" destId="{E48A88CA-F925-4C32-B3DA-16298A2C608E}" srcOrd="1" destOrd="0" presId="urn:microsoft.com/office/officeart/2008/layout/NameandTitleOrganizationalChart"/>
    <dgm:cxn modelId="{BAC436EC-6720-4E2C-A3BC-38B4EE2CD7DC}" type="presParOf" srcId="{B76D117F-5338-492D-944C-A14D6DE35001}" destId="{FFBF4DEC-64CD-43FE-B82D-1938A3102518}" srcOrd="2" destOrd="0" presId="urn:microsoft.com/office/officeart/2008/layout/NameandTitleOrganizationalChart"/>
    <dgm:cxn modelId="{1A4E8F0F-7D1E-46B2-8D89-011573394E2A}" type="presParOf" srcId="{6DEC31BE-4AE3-4E57-8C22-8FB300B95BD0}" destId="{DBCA2A66-5077-46CB-989B-AC23409E9683}" srcOrd="1" destOrd="0" presId="urn:microsoft.com/office/officeart/2008/layout/NameandTitleOrganizationalChart"/>
    <dgm:cxn modelId="{B2379393-9A89-4DF8-BDB9-C1DF6C209D7F}" type="presParOf" srcId="{DBCA2A66-5077-46CB-989B-AC23409E9683}" destId="{DCD547E7-4E1D-401C-AB72-CC8CFC6BD1A3}" srcOrd="0" destOrd="0" presId="urn:microsoft.com/office/officeart/2008/layout/NameandTitleOrganizationalChart"/>
    <dgm:cxn modelId="{9767C749-24EF-4E6F-9C59-73CABD88682D}" type="presParOf" srcId="{DBCA2A66-5077-46CB-989B-AC23409E9683}" destId="{E2846487-DEC4-490C-A059-4DBB023CC5FE}" srcOrd="1" destOrd="0" presId="urn:microsoft.com/office/officeart/2008/layout/NameandTitleOrganizationalChart"/>
    <dgm:cxn modelId="{1FC751D7-9B1F-4926-A668-3E4C857B8172}" type="presParOf" srcId="{E2846487-DEC4-490C-A059-4DBB023CC5FE}" destId="{E33D2B24-69FB-4D7F-AC6C-CF429F19251F}" srcOrd="0" destOrd="0" presId="urn:microsoft.com/office/officeart/2008/layout/NameandTitleOrganizationalChart"/>
    <dgm:cxn modelId="{80D469AE-43A8-4CD0-AAE9-AE0ECDC6E48C}" type="presParOf" srcId="{E33D2B24-69FB-4D7F-AC6C-CF429F19251F}" destId="{6DF42352-C9D1-4F09-922B-3A3ABED269C0}" srcOrd="0" destOrd="0" presId="urn:microsoft.com/office/officeart/2008/layout/NameandTitleOrganizationalChart"/>
    <dgm:cxn modelId="{C1734C6C-5820-4C74-A21D-6D5E11617527}" type="presParOf" srcId="{E33D2B24-69FB-4D7F-AC6C-CF429F19251F}" destId="{C88D3647-D300-4A13-85B2-F377F1A31843}" srcOrd="1" destOrd="0" presId="urn:microsoft.com/office/officeart/2008/layout/NameandTitleOrganizationalChart"/>
    <dgm:cxn modelId="{60951F0C-7B07-40DA-83DE-C083845EED17}" type="presParOf" srcId="{E33D2B24-69FB-4D7F-AC6C-CF429F19251F}" destId="{B5D118C0-3564-47E6-9380-8A774C670D36}" srcOrd="2" destOrd="0" presId="urn:microsoft.com/office/officeart/2008/layout/NameandTitleOrganizationalChart"/>
    <dgm:cxn modelId="{9058680A-2A3D-4C38-927E-40F625633322}" type="presParOf" srcId="{E2846487-DEC4-490C-A059-4DBB023CC5FE}" destId="{32E407FA-4145-41CD-9878-2772CE51DAF5}" srcOrd="1" destOrd="0" presId="urn:microsoft.com/office/officeart/2008/layout/NameandTitleOrganizationalChart"/>
    <dgm:cxn modelId="{25589EBC-6597-442F-91DD-B05CDC2EA9F0}" type="presParOf" srcId="{32E407FA-4145-41CD-9878-2772CE51DAF5}" destId="{F65BAAEE-BB26-47EA-AC45-5EC75941A21F}" srcOrd="0" destOrd="0" presId="urn:microsoft.com/office/officeart/2008/layout/NameandTitleOrganizationalChart"/>
    <dgm:cxn modelId="{F08807A3-BFBE-4A55-8D25-7532DB11154E}" type="presParOf" srcId="{32E407FA-4145-41CD-9878-2772CE51DAF5}" destId="{0079FEEC-B119-4618-BAE0-D8C68E17C497}" srcOrd="1" destOrd="0" presId="urn:microsoft.com/office/officeart/2008/layout/NameandTitleOrganizationalChart"/>
    <dgm:cxn modelId="{47CD1F09-0AC1-40FF-9A36-067B4CC118DF}" type="presParOf" srcId="{0079FEEC-B119-4618-BAE0-D8C68E17C497}" destId="{2687A4A7-92DF-4ED1-83DF-1172CB1E4B81}" srcOrd="0" destOrd="0" presId="urn:microsoft.com/office/officeart/2008/layout/NameandTitleOrganizationalChart"/>
    <dgm:cxn modelId="{1C960E19-5D98-4FBB-95FB-E80DBB9A4D76}" type="presParOf" srcId="{2687A4A7-92DF-4ED1-83DF-1172CB1E4B81}" destId="{07E4A54F-D634-4A52-9295-03125B5AE006}" srcOrd="0" destOrd="0" presId="urn:microsoft.com/office/officeart/2008/layout/NameandTitleOrganizationalChart"/>
    <dgm:cxn modelId="{C643B9B5-0511-4D97-9804-D03BA377B12F}" type="presParOf" srcId="{2687A4A7-92DF-4ED1-83DF-1172CB1E4B81}" destId="{40B6EB0F-498D-4490-9B06-05E899528D6D}" srcOrd="1" destOrd="0" presId="urn:microsoft.com/office/officeart/2008/layout/NameandTitleOrganizationalChart"/>
    <dgm:cxn modelId="{01332FAB-762B-4831-857E-104126D4BB4B}" type="presParOf" srcId="{2687A4A7-92DF-4ED1-83DF-1172CB1E4B81}" destId="{59FAB036-9BB7-44FB-B8E5-A7881F3FD83F}" srcOrd="2" destOrd="0" presId="urn:microsoft.com/office/officeart/2008/layout/NameandTitleOrganizationalChart"/>
    <dgm:cxn modelId="{1917DCF4-7506-44CD-B6AB-AD9B02ACF5AB}" type="presParOf" srcId="{0079FEEC-B119-4618-BAE0-D8C68E17C497}" destId="{BD0D23EC-DEA7-4E12-81C5-3ABBA977CBFF}" srcOrd="1" destOrd="0" presId="urn:microsoft.com/office/officeart/2008/layout/NameandTitleOrganizationalChart"/>
    <dgm:cxn modelId="{9340D469-85C9-4573-9FB2-00B55F65F13F}" type="presParOf" srcId="{BD0D23EC-DEA7-4E12-81C5-3ABBA977CBFF}" destId="{5DBC0F29-D1B7-48EF-AE6A-8B0D2F2673A9}" srcOrd="0" destOrd="0" presId="urn:microsoft.com/office/officeart/2008/layout/NameandTitleOrganizationalChart"/>
    <dgm:cxn modelId="{4B66246C-4628-4415-BC6C-51122B2ECA42}" type="presParOf" srcId="{BD0D23EC-DEA7-4E12-81C5-3ABBA977CBFF}" destId="{E9DB02DD-72CF-41F5-95E9-2CE37CA12881}" srcOrd="1" destOrd="0" presId="urn:microsoft.com/office/officeart/2008/layout/NameandTitleOrganizationalChart"/>
    <dgm:cxn modelId="{6CE36A9A-7AD0-43CA-963D-D927B5AA2100}" type="presParOf" srcId="{E9DB02DD-72CF-41F5-95E9-2CE37CA12881}" destId="{5FF71CD9-78A5-419E-9B15-533180BA8EF6}" srcOrd="0" destOrd="0" presId="urn:microsoft.com/office/officeart/2008/layout/NameandTitleOrganizationalChart"/>
    <dgm:cxn modelId="{9A06303A-1C2C-4D14-9304-1DD464D08A0C}" type="presParOf" srcId="{5FF71CD9-78A5-419E-9B15-533180BA8EF6}" destId="{DFD16343-9602-49D2-ABEC-0EF41A61380C}" srcOrd="0" destOrd="0" presId="urn:microsoft.com/office/officeart/2008/layout/NameandTitleOrganizationalChart"/>
    <dgm:cxn modelId="{A8AC7842-31C3-45E2-A966-AEBE6F1C71E1}" type="presParOf" srcId="{5FF71CD9-78A5-419E-9B15-533180BA8EF6}" destId="{0AEFBA3F-66B3-46DA-94A5-F18869E870AD}" srcOrd="1" destOrd="0" presId="urn:microsoft.com/office/officeart/2008/layout/NameandTitleOrganizationalChart"/>
    <dgm:cxn modelId="{9FACB208-C2C4-4683-B9DC-7047AC70A823}" type="presParOf" srcId="{5FF71CD9-78A5-419E-9B15-533180BA8EF6}" destId="{35E10885-D4AC-4F5F-A80F-DBB07D83074B}" srcOrd="2" destOrd="0" presId="urn:microsoft.com/office/officeart/2008/layout/NameandTitleOrganizationalChart"/>
    <dgm:cxn modelId="{BDF4E06B-6413-4B5D-97B2-56C365AA78BB}" type="presParOf" srcId="{E9DB02DD-72CF-41F5-95E9-2CE37CA12881}" destId="{93C1F66B-3B8F-4FBB-B48A-BDC6129BA884}" srcOrd="1" destOrd="0" presId="urn:microsoft.com/office/officeart/2008/layout/NameandTitleOrganizationalChart"/>
    <dgm:cxn modelId="{913AE326-2559-4C19-ABCD-F1669A52941A}" type="presParOf" srcId="{93C1F66B-3B8F-4FBB-B48A-BDC6129BA884}" destId="{59FF0BF8-923E-4142-BBD8-4B60BD1ED5FE}" srcOrd="0" destOrd="0" presId="urn:microsoft.com/office/officeart/2008/layout/NameandTitleOrganizationalChart"/>
    <dgm:cxn modelId="{AF4D45F0-6DCB-4EC7-B355-9DC382CE72D8}" type="presParOf" srcId="{93C1F66B-3B8F-4FBB-B48A-BDC6129BA884}" destId="{52E2924E-1CB1-4ABD-A749-8F16D085DD73}" srcOrd="1" destOrd="0" presId="urn:microsoft.com/office/officeart/2008/layout/NameandTitleOrganizationalChart"/>
    <dgm:cxn modelId="{A9FADB9E-ED76-4ED5-BB3C-E1D3CC26D1E4}" type="presParOf" srcId="{52E2924E-1CB1-4ABD-A749-8F16D085DD73}" destId="{DED435CD-9B97-4EA0-98A8-6CD7E40F869A}" srcOrd="0" destOrd="0" presId="urn:microsoft.com/office/officeart/2008/layout/NameandTitleOrganizationalChart"/>
    <dgm:cxn modelId="{5984847C-27D2-4EA8-9821-D53BDA0F8122}" type="presParOf" srcId="{DED435CD-9B97-4EA0-98A8-6CD7E40F869A}" destId="{107811BB-2C23-4055-8063-5B2684F4B072}" srcOrd="0" destOrd="0" presId="urn:microsoft.com/office/officeart/2008/layout/NameandTitleOrganizationalChart"/>
    <dgm:cxn modelId="{479E44F3-A8BC-4307-86A0-9C67F56C5B8E}" type="presParOf" srcId="{DED435CD-9B97-4EA0-98A8-6CD7E40F869A}" destId="{9EC9CEE9-2E6B-42C9-94C6-94AFCFF8CC07}" srcOrd="1" destOrd="0" presId="urn:microsoft.com/office/officeart/2008/layout/NameandTitleOrganizationalChart"/>
    <dgm:cxn modelId="{B79EBCE6-F9D5-4579-A9B4-423B8ACE332E}" type="presParOf" srcId="{DED435CD-9B97-4EA0-98A8-6CD7E40F869A}" destId="{F6B0B74C-5BAB-4B57-9462-8B186326BD3E}" srcOrd="2" destOrd="0" presId="urn:microsoft.com/office/officeart/2008/layout/NameandTitleOrganizationalChart"/>
    <dgm:cxn modelId="{5156DCD1-74A8-42E6-8496-027F4979FC5C}" type="presParOf" srcId="{52E2924E-1CB1-4ABD-A749-8F16D085DD73}" destId="{6739E356-096A-4C21-976C-68E7C82F3F05}" srcOrd="1" destOrd="0" presId="urn:microsoft.com/office/officeart/2008/layout/NameandTitleOrganizationalChart"/>
    <dgm:cxn modelId="{F4DB13C7-AB56-468D-BA6C-DA796E739F57}" type="presParOf" srcId="{52E2924E-1CB1-4ABD-A749-8F16D085DD73}" destId="{745B114C-CB89-4C73-B3A4-88481D207DD0}" srcOrd="2" destOrd="0" presId="urn:microsoft.com/office/officeart/2008/layout/NameandTitleOrganizationalChart"/>
    <dgm:cxn modelId="{E7D11253-A04E-46E5-90E7-39DB3FFAFD8A}" type="presParOf" srcId="{93C1F66B-3B8F-4FBB-B48A-BDC6129BA884}" destId="{C24FF82C-8E32-4607-8A62-6AD4FB95565D}" srcOrd="2" destOrd="0" presId="urn:microsoft.com/office/officeart/2008/layout/NameandTitleOrganizationalChart"/>
    <dgm:cxn modelId="{09C9A819-2F5B-4A45-BF29-ACBF5E3EE5EB}" type="presParOf" srcId="{93C1F66B-3B8F-4FBB-B48A-BDC6129BA884}" destId="{989BBDCC-2E82-44C0-8655-65C5D27E763E}" srcOrd="3" destOrd="0" presId="urn:microsoft.com/office/officeart/2008/layout/NameandTitleOrganizationalChart"/>
    <dgm:cxn modelId="{A99C80A6-C94C-4E4F-91FD-A9C4E951319E}" type="presParOf" srcId="{989BBDCC-2E82-44C0-8655-65C5D27E763E}" destId="{59FACD24-C047-4583-8D61-CE47F4056C57}" srcOrd="0" destOrd="0" presId="urn:microsoft.com/office/officeart/2008/layout/NameandTitleOrganizationalChart"/>
    <dgm:cxn modelId="{9C71E084-4E8E-4479-8FEF-6E97282B170B}" type="presParOf" srcId="{59FACD24-C047-4583-8D61-CE47F4056C57}" destId="{E4EFAB5C-40A0-4016-87B6-FD8F703080B4}" srcOrd="0" destOrd="0" presId="urn:microsoft.com/office/officeart/2008/layout/NameandTitleOrganizationalChart"/>
    <dgm:cxn modelId="{2C386F3C-5828-4688-8689-6DA29B348B28}" type="presParOf" srcId="{59FACD24-C047-4583-8D61-CE47F4056C57}" destId="{1899C9C8-EE43-4BAD-8A90-B1D62DEC75E4}" srcOrd="1" destOrd="0" presId="urn:microsoft.com/office/officeart/2008/layout/NameandTitleOrganizationalChart"/>
    <dgm:cxn modelId="{3CD00C64-B9B9-456E-8449-5A9349F0FB91}" type="presParOf" srcId="{59FACD24-C047-4583-8D61-CE47F4056C57}" destId="{7EF8CBC4-3B8E-4358-B649-A68851688AAC}" srcOrd="2" destOrd="0" presId="urn:microsoft.com/office/officeart/2008/layout/NameandTitleOrganizationalChart"/>
    <dgm:cxn modelId="{D99343E1-43B7-4D62-B209-6E03C5763E63}" type="presParOf" srcId="{989BBDCC-2E82-44C0-8655-65C5D27E763E}" destId="{36523793-7DC7-4397-9894-2DFBBE566DE2}" srcOrd="1" destOrd="0" presId="urn:microsoft.com/office/officeart/2008/layout/NameandTitleOrganizationalChart"/>
    <dgm:cxn modelId="{113C39C7-C914-49E2-B9CF-7C1C5E806EB4}" type="presParOf" srcId="{989BBDCC-2E82-44C0-8655-65C5D27E763E}" destId="{9F60B96B-255D-45F5-822C-4AB0866D0E29}" srcOrd="2" destOrd="0" presId="urn:microsoft.com/office/officeart/2008/layout/NameandTitleOrganizationalChart"/>
    <dgm:cxn modelId="{A7767D40-2BD2-4EBA-9067-51BB829AA766}" type="presParOf" srcId="{93C1F66B-3B8F-4FBB-B48A-BDC6129BA884}" destId="{8DAFFACA-7D08-4E6F-AA41-9D1F7D98DF1F}" srcOrd="4" destOrd="0" presId="urn:microsoft.com/office/officeart/2008/layout/NameandTitleOrganizationalChart"/>
    <dgm:cxn modelId="{EA490D62-052C-4B11-A7AA-A9AFF2065067}" type="presParOf" srcId="{93C1F66B-3B8F-4FBB-B48A-BDC6129BA884}" destId="{8FE517D3-3442-4624-8EC3-D4F64A139EBF}" srcOrd="5" destOrd="0" presId="urn:microsoft.com/office/officeart/2008/layout/NameandTitleOrganizationalChart"/>
    <dgm:cxn modelId="{F49E8E68-C88D-41A2-B62D-AD360C855B84}" type="presParOf" srcId="{8FE517D3-3442-4624-8EC3-D4F64A139EBF}" destId="{42299A3C-DF66-43F1-8904-C768942DE746}" srcOrd="0" destOrd="0" presId="urn:microsoft.com/office/officeart/2008/layout/NameandTitleOrganizationalChart"/>
    <dgm:cxn modelId="{B3F28F31-C99A-451A-9E6B-949E6D2CD0D2}" type="presParOf" srcId="{42299A3C-DF66-43F1-8904-C768942DE746}" destId="{09677FA5-F351-4F56-A074-6422118176BB}" srcOrd="0" destOrd="0" presId="urn:microsoft.com/office/officeart/2008/layout/NameandTitleOrganizationalChart"/>
    <dgm:cxn modelId="{AE264013-C85F-4740-AF63-016E81C4975F}" type="presParOf" srcId="{42299A3C-DF66-43F1-8904-C768942DE746}" destId="{1F365468-41E6-4BFE-BC0A-D7F21E0066F8}" srcOrd="1" destOrd="0" presId="urn:microsoft.com/office/officeart/2008/layout/NameandTitleOrganizationalChart"/>
    <dgm:cxn modelId="{E813BD76-BB8F-4CC9-8992-AD54D53A1F3E}" type="presParOf" srcId="{42299A3C-DF66-43F1-8904-C768942DE746}" destId="{7A59055B-18D9-4D7A-AD36-035EB5D775C6}" srcOrd="2" destOrd="0" presId="urn:microsoft.com/office/officeart/2008/layout/NameandTitleOrganizationalChart"/>
    <dgm:cxn modelId="{46736363-1458-4629-B940-97D473A045A5}" type="presParOf" srcId="{8FE517D3-3442-4624-8EC3-D4F64A139EBF}" destId="{9D33AB63-0B1C-47C6-92B7-03B9B32EA2A2}" srcOrd="1" destOrd="0" presId="urn:microsoft.com/office/officeart/2008/layout/NameandTitleOrganizationalChart"/>
    <dgm:cxn modelId="{60A39310-54A3-4794-84AD-6C15775B3943}" type="presParOf" srcId="{8FE517D3-3442-4624-8EC3-D4F64A139EBF}" destId="{594B2AEE-662C-422B-825C-F0D5AB365D7C}" srcOrd="2" destOrd="0" presId="urn:microsoft.com/office/officeart/2008/layout/NameandTitleOrganizationalChart"/>
    <dgm:cxn modelId="{ACC89A2D-2B90-4B67-A1CA-D73A3E8C33E1}" type="presParOf" srcId="{93C1F66B-3B8F-4FBB-B48A-BDC6129BA884}" destId="{1A1DD60A-66F6-467F-9B15-4ECDC7F494C1}" srcOrd="6" destOrd="0" presId="urn:microsoft.com/office/officeart/2008/layout/NameandTitleOrganizationalChart"/>
    <dgm:cxn modelId="{B90FCFF6-12E6-4F4E-8CDA-5E6ABA8B1A28}" type="presParOf" srcId="{93C1F66B-3B8F-4FBB-B48A-BDC6129BA884}" destId="{2C0C8B9A-EAAF-445C-836F-6D347F14C5C2}" srcOrd="7" destOrd="0" presId="urn:microsoft.com/office/officeart/2008/layout/NameandTitleOrganizationalChart"/>
    <dgm:cxn modelId="{EC62098E-E25C-4F6F-9ED7-F7395D870E15}" type="presParOf" srcId="{2C0C8B9A-EAAF-445C-836F-6D347F14C5C2}" destId="{74A6C3B6-C589-4074-9423-19D8FDCB642A}" srcOrd="0" destOrd="0" presId="urn:microsoft.com/office/officeart/2008/layout/NameandTitleOrganizationalChart"/>
    <dgm:cxn modelId="{647D1F85-58EC-4108-93B0-11CE495C1D33}" type="presParOf" srcId="{74A6C3B6-C589-4074-9423-19D8FDCB642A}" destId="{73EE38D3-66DA-4BB9-8DFB-FEA6EE078E0F}" srcOrd="0" destOrd="0" presId="urn:microsoft.com/office/officeart/2008/layout/NameandTitleOrganizationalChart"/>
    <dgm:cxn modelId="{9FD37141-D88A-482C-A855-C3F2A8B743E2}" type="presParOf" srcId="{74A6C3B6-C589-4074-9423-19D8FDCB642A}" destId="{BBF9612B-F33D-4B71-A8D2-4350C33FBEB9}" srcOrd="1" destOrd="0" presId="urn:microsoft.com/office/officeart/2008/layout/NameandTitleOrganizationalChart"/>
    <dgm:cxn modelId="{2138A586-B5D7-4398-9874-E62D75489878}" type="presParOf" srcId="{74A6C3B6-C589-4074-9423-19D8FDCB642A}" destId="{A0261763-B979-4475-B8BF-AFE661048E74}" srcOrd="2" destOrd="0" presId="urn:microsoft.com/office/officeart/2008/layout/NameandTitleOrganizationalChart"/>
    <dgm:cxn modelId="{5F56846E-AA6A-4F87-86AC-04A5635790CF}" type="presParOf" srcId="{2C0C8B9A-EAAF-445C-836F-6D347F14C5C2}" destId="{6F5CF6CA-34F8-49DB-BC3C-97647795CDC0}" srcOrd="1" destOrd="0" presId="urn:microsoft.com/office/officeart/2008/layout/NameandTitleOrganizationalChart"/>
    <dgm:cxn modelId="{0F5D7E88-E8A8-414B-A589-96547B15AE12}" type="presParOf" srcId="{2C0C8B9A-EAAF-445C-836F-6D347F14C5C2}" destId="{1FBBB121-47D2-4175-9CBC-487C9DC8094F}" srcOrd="2" destOrd="0" presId="urn:microsoft.com/office/officeart/2008/layout/NameandTitleOrganizationalChart"/>
    <dgm:cxn modelId="{22F35537-00EE-4376-A075-754DF5BDC696}" type="presParOf" srcId="{E9DB02DD-72CF-41F5-95E9-2CE37CA12881}" destId="{467AA69C-6BC9-49B6-8C43-7278B178DA8F}" srcOrd="2" destOrd="0" presId="urn:microsoft.com/office/officeart/2008/layout/NameandTitleOrganizationalChart"/>
    <dgm:cxn modelId="{5535F505-CCF3-4451-916C-9737038C2CC3}" type="presParOf" srcId="{BD0D23EC-DEA7-4E12-81C5-3ABBA977CBFF}" destId="{FA7B1409-0B8C-41CA-863D-DD538131C02F}" srcOrd="2" destOrd="0" presId="urn:microsoft.com/office/officeart/2008/layout/NameandTitleOrganizationalChart"/>
    <dgm:cxn modelId="{81E7043B-2B88-499E-9DB7-5FD8262734AF}" type="presParOf" srcId="{BD0D23EC-DEA7-4E12-81C5-3ABBA977CBFF}" destId="{77AF6B55-F4A6-40BA-9D0E-21DF87628783}" srcOrd="3" destOrd="0" presId="urn:microsoft.com/office/officeart/2008/layout/NameandTitleOrganizationalChart"/>
    <dgm:cxn modelId="{CAD067BB-4CA9-46D6-8E98-505C5D9234D7}" type="presParOf" srcId="{77AF6B55-F4A6-40BA-9D0E-21DF87628783}" destId="{C0960FEE-B8A6-44BF-A73E-29ED0735CF4C}" srcOrd="0" destOrd="0" presId="urn:microsoft.com/office/officeart/2008/layout/NameandTitleOrganizationalChart"/>
    <dgm:cxn modelId="{F1E58764-F9C7-4D39-89E7-CF0383406E95}" type="presParOf" srcId="{C0960FEE-B8A6-44BF-A73E-29ED0735CF4C}" destId="{84C45B61-CFF3-4544-9E41-7F3ACFA3A059}" srcOrd="0" destOrd="0" presId="urn:microsoft.com/office/officeart/2008/layout/NameandTitleOrganizationalChart"/>
    <dgm:cxn modelId="{F948BAAB-4D47-4BEE-8411-C040F6AD6779}" type="presParOf" srcId="{C0960FEE-B8A6-44BF-A73E-29ED0735CF4C}" destId="{1876B8EA-2544-46F7-8300-2CBAF2DCC2F5}" srcOrd="1" destOrd="0" presId="urn:microsoft.com/office/officeart/2008/layout/NameandTitleOrganizationalChart"/>
    <dgm:cxn modelId="{004D84FC-B578-476F-84DD-6458FCC41B34}" type="presParOf" srcId="{C0960FEE-B8A6-44BF-A73E-29ED0735CF4C}" destId="{C5D1A9C1-B253-46A9-B57F-B17119858A41}" srcOrd="2" destOrd="0" presId="urn:microsoft.com/office/officeart/2008/layout/NameandTitleOrganizationalChart"/>
    <dgm:cxn modelId="{27D0A5F0-9889-4A72-8C32-62A5E0967C0D}" type="presParOf" srcId="{77AF6B55-F4A6-40BA-9D0E-21DF87628783}" destId="{29606DF2-DD76-49BD-9F5A-8FB4D9F3A92E}" srcOrd="1" destOrd="0" presId="urn:microsoft.com/office/officeart/2008/layout/NameandTitleOrganizationalChart"/>
    <dgm:cxn modelId="{D64E3D47-474B-473D-921B-D9B5CE6E898A}" type="presParOf" srcId="{29606DF2-DD76-49BD-9F5A-8FB4D9F3A92E}" destId="{68555A94-CAE5-4234-BE53-11A195D92FD3}" srcOrd="0" destOrd="0" presId="urn:microsoft.com/office/officeart/2008/layout/NameandTitleOrganizationalChart"/>
    <dgm:cxn modelId="{92422896-09AE-4FD7-8B46-10AF4760FD2E}" type="presParOf" srcId="{29606DF2-DD76-49BD-9F5A-8FB4D9F3A92E}" destId="{0CE33958-EF38-4D3F-A1DB-F028EC9486C2}" srcOrd="1" destOrd="0" presId="urn:microsoft.com/office/officeart/2008/layout/NameandTitleOrganizationalChart"/>
    <dgm:cxn modelId="{87A4A520-6C7B-4CB5-AE2D-4DAA2AE78E38}" type="presParOf" srcId="{0CE33958-EF38-4D3F-A1DB-F028EC9486C2}" destId="{8A7CB802-E98D-4C34-9A4C-BBCA82176B6D}" srcOrd="0" destOrd="0" presId="urn:microsoft.com/office/officeart/2008/layout/NameandTitleOrganizationalChart"/>
    <dgm:cxn modelId="{18E37B36-27B2-4742-BD4A-9548823F9595}" type="presParOf" srcId="{8A7CB802-E98D-4C34-9A4C-BBCA82176B6D}" destId="{48B4FE3E-FCF0-4113-AC17-6B9A9535943B}" srcOrd="0" destOrd="0" presId="urn:microsoft.com/office/officeart/2008/layout/NameandTitleOrganizationalChart"/>
    <dgm:cxn modelId="{BDB55EBF-15D0-4414-B90E-F879677C1474}" type="presParOf" srcId="{8A7CB802-E98D-4C34-9A4C-BBCA82176B6D}" destId="{5009B1C0-0935-460C-A2E9-E339DB63E5FA}" srcOrd="1" destOrd="0" presId="urn:microsoft.com/office/officeart/2008/layout/NameandTitleOrganizationalChart"/>
    <dgm:cxn modelId="{E993F0DB-7952-4F89-810F-152C8895E1D2}" type="presParOf" srcId="{8A7CB802-E98D-4C34-9A4C-BBCA82176B6D}" destId="{563EFF95-5874-4D14-A087-4282DF92EB67}" srcOrd="2" destOrd="0" presId="urn:microsoft.com/office/officeart/2008/layout/NameandTitleOrganizationalChart"/>
    <dgm:cxn modelId="{52425FD1-6F0F-4996-9A6C-1C209198A612}" type="presParOf" srcId="{0CE33958-EF38-4D3F-A1DB-F028EC9486C2}" destId="{0BDD82AD-A663-4E2D-BEE4-4062A0885CC8}" srcOrd="1" destOrd="0" presId="urn:microsoft.com/office/officeart/2008/layout/NameandTitleOrganizationalChart"/>
    <dgm:cxn modelId="{8E419657-B98B-4708-84F2-C8BCD201A209}" type="presParOf" srcId="{0CE33958-EF38-4D3F-A1DB-F028EC9486C2}" destId="{62F02631-54D8-4414-B7D3-066250F71F4F}" srcOrd="2" destOrd="0" presId="urn:microsoft.com/office/officeart/2008/layout/NameandTitleOrganizationalChart"/>
    <dgm:cxn modelId="{8AB84D4B-06CF-478A-9887-BA2442D7618F}" type="presParOf" srcId="{77AF6B55-F4A6-40BA-9D0E-21DF87628783}" destId="{2BAAE318-5FDE-4070-BAA6-BB4750CD8DDE}" srcOrd="2" destOrd="0" presId="urn:microsoft.com/office/officeart/2008/layout/NameandTitleOrganizationalChart"/>
    <dgm:cxn modelId="{807CC299-EF46-49E3-B352-30D7CEBC94DB}" type="presParOf" srcId="{0079FEEC-B119-4618-BAE0-D8C68E17C497}" destId="{E8F30880-C43C-476E-AC72-B79FEFB5A230}" srcOrd="2" destOrd="0" presId="urn:microsoft.com/office/officeart/2008/layout/NameandTitleOrganizationalChart"/>
    <dgm:cxn modelId="{0C522CB8-2372-4254-B6CB-A1E3FB100846}" type="presParOf" srcId="{32E407FA-4145-41CD-9878-2772CE51DAF5}" destId="{1D81CE73-BC7A-474B-8078-D2A655722211}" srcOrd="2" destOrd="0" presId="urn:microsoft.com/office/officeart/2008/layout/NameandTitleOrganizationalChart"/>
    <dgm:cxn modelId="{AC73F01F-58A0-45BF-9686-89FEF6F87FAC}" type="presParOf" srcId="{32E407FA-4145-41CD-9878-2772CE51DAF5}" destId="{745A26E0-EFF2-489C-A2C2-28AD2C0E98A5}" srcOrd="3" destOrd="0" presId="urn:microsoft.com/office/officeart/2008/layout/NameandTitleOrganizationalChart"/>
    <dgm:cxn modelId="{F2BD602B-6F63-4192-889B-8501D4E80EB4}" type="presParOf" srcId="{745A26E0-EFF2-489C-A2C2-28AD2C0E98A5}" destId="{E2E0B1A6-2AB2-4F17-847A-F65467257191}" srcOrd="0" destOrd="0" presId="urn:microsoft.com/office/officeart/2008/layout/NameandTitleOrganizationalChart"/>
    <dgm:cxn modelId="{B07DF931-891C-4798-98F3-7C3A0D2B2CC6}" type="presParOf" srcId="{E2E0B1A6-2AB2-4F17-847A-F65467257191}" destId="{F425F421-4C5D-4B49-B28E-A1CA5B47611D}" srcOrd="0" destOrd="0" presId="urn:microsoft.com/office/officeart/2008/layout/NameandTitleOrganizationalChart"/>
    <dgm:cxn modelId="{04CF917A-7B4B-4755-B27E-BB2D3793051A}" type="presParOf" srcId="{E2E0B1A6-2AB2-4F17-847A-F65467257191}" destId="{C0A8CE36-F56E-4CBE-B606-1945057792D0}" srcOrd="1" destOrd="0" presId="urn:microsoft.com/office/officeart/2008/layout/NameandTitleOrganizationalChart"/>
    <dgm:cxn modelId="{5635B951-0B82-4E7B-AFC0-4629E9A787C9}" type="presParOf" srcId="{E2E0B1A6-2AB2-4F17-847A-F65467257191}" destId="{778E7383-4EA8-4B00-AD82-1951E9C90FA5}" srcOrd="2" destOrd="0" presId="urn:microsoft.com/office/officeart/2008/layout/NameandTitleOrganizationalChart"/>
    <dgm:cxn modelId="{D16B6F2C-A18F-488D-9593-49A164A161F8}" type="presParOf" srcId="{745A26E0-EFF2-489C-A2C2-28AD2C0E98A5}" destId="{EC86ADF4-B3A2-4016-88A9-2089B2BA60A6}" srcOrd="1" destOrd="0" presId="urn:microsoft.com/office/officeart/2008/layout/NameandTitleOrganizationalChart"/>
    <dgm:cxn modelId="{18BC800B-D21B-4AD3-BEFF-B7433E13D381}" type="presParOf" srcId="{EC86ADF4-B3A2-4016-88A9-2089B2BA60A6}" destId="{AEDB7795-3614-4459-8C45-1B4A898F7335}" srcOrd="0" destOrd="0" presId="urn:microsoft.com/office/officeart/2008/layout/NameandTitleOrganizationalChart"/>
    <dgm:cxn modelId="{9DE129E6-F0F3-4D12-A598-4C65E325CCB7}" type="presParOf" srcId="{EC86ADF4-B3A2-4016-88A9-2089B2BA60A6}" destId="{04694739-252F-4833-843D-AF3A9ABD9A2F}" srcOrd="1" destOrd="0" presId="urn:microsoft.com/office/officeart/2008/layout/NameandTitleOrganizationalChart"/>
    <dgm:cxn modelId="{DE36603B-11B9-46D9-B141-DA924880B884}" type="presParOf" srcId="{04694739-252F-4833-843D-AF3A9ABD9A2F}" destId="{5AD90EF0-B44E-4105-9526-754E8E6639C0}" srcOrd="0" destOrd="0" presId="urn:microsoft.com/office/officeart/2008/layout/NameandTitleOrganizationalChart"/>
    <dgm:cxn modelId="{EA1A2D67-3141-4DEE-A9E9-995A4EFDA802}" type="presParOf" srcId="{5AD90EF0-B44E-4105-9526-754E8E6639C0}" destId="{681D2ED7-C4AB-4F70-82BA-917EF4E9DCC9}" srcOrd="0" destOrd="0" presId="urn:microsoft.com/office/officeart/2008/layout/NameandTitleOrganizationalChart"/>
    <dgm:cxn modelId="{7649D49D-8873-43D2-AB54-0BFF9C401109}" type="presParOf" srcId="{5AD90EF0-B44E-4105-9526-754E8E6639C0}" destId="{3E3AA483-A063-4DB0-9720-ADF725CA4500}" srcOrd="1" destOrd="0" presId="urn:microsoft.com/office/officeart/2008/layout/NameandTitleOrganizationalChart"/>
    <dgm:cxn modelId="{F86A76BD-FCBD-4F2D-820F-BDFB93C85603}" type="presParOf" srcId="{5AD90EF0-B44E-4105-9526-754E8E6639C0}" destId="{5EC87DDB-A6A2-4F66-A9B6-BCD683695074}" srcOrd="2" destOrd="0" presId="urn:microsoft.com/office/officeart/2008/layout/NameandTitleOrganizationalChart"/>
    <dgm:cxn modelId="{296B3E3C-9C3E-4A37-9C3C-AA5F73603DD6}" type="presParOf" srcId="{04694739-252F-4833-843D-AF3A9ABD9A2F}" destId="{9B0D0E14-63C8-4D8E-94D0-A94E4DDF7C8C}" srcOrd="1" destOrd="0" presId="urn:microsoft.com/office/officeart/2008/layout/NameandTitleOrganizationalChart"/>
    <dgm:cxn modelId="{38A453A9-8E1D-49CB-B713-3B91D446C35F}" type="presParOf" srcId="{9B0D0E14-63C8-4D8E-94D0-A94E4DDF7C8C}" destId="{ACA8F477-AB6B-487D-A74F-73C7D120FC1B}" srcOrd="0" destOrd="0" presId="urn:microsoft.com/office/officeart/2008/layout/NameandTitleOrganizationalChart"/>
    <dgm:cxn modelId="{83654266-FAFF-4FCE-87A8-12F3DE18FF13}" type="presParOf" srcId="{9B0D0E14-63C8-4D8E-94D0-A94E4DDF7C8C}" destId="{49F33C5F-3887-404E-9AFA-4A8AE05B39C4}" srcOrd="1" destOrd="0" presId="urn:microsoft.com/office/officeart/2008/layout/NameandTitleOrganizationalChart"/>
    <dgm:cxn modelId="{34663B74-803F-4DCB-9428-3EC7407C54F4}" type="presParOf" srcId="{49F33C5F-3887-404E-9AFA-4A8AE05B39C4}" destId="{608F9229-A6C4-43FA-9066-9F8CD900DD0D}" srcOrd="0" destOrd="0" presId="urn:microsoft.com/office/officeart/2008/layout/NameandTitleOrganizationalChart"/>
    <dgm:cxn modelId="{1AA5B216-E549-42BD-B102-1738C72F1FF1}" type="presParOf" srcId="{608F9229-A6C4-43FA-9066-9F8CD900DD0D}" destId="{36A86EF3-E4B7-4E63-9F76-B414487129EB}" srcOrd="0" destOrd="0" presId="urn:microsoft.com/office/officeart/2008/layout/NameandTitleOrganizationalChart"/>
    <dgm:cxn modelId="{3F220967-147E-453C-B076-C01992AD83EE}" type="presParOf" srcId="{608F9229-A6C4-43FA-9066-9F8CD900DD0D}" destId="{A3ABB5D3-9AC5-46E5-86DE-00C3D7C42FDA}" srcOrd="1" destOrd="0" presId="urn:microsoft.com/office/officeart/2008/layout/NameandTitleOrganizationalChart"/>
    <dgm:cxn modelId="{9534BE8C-EBE7-4F24-8C3A-A75E84B499F6}" type="presParOf" srcId="{608F9229-A6C4-43FA-9066-9F8CD900DD0D}" destId="{82ED9D69-24F1-4404-B475-EE6C3C5472BF}" srcOrd="2" destOrd="0" presId="urn:microsoft.com/office/officeart/2008/layout/NameandTitleOrganizationalChart"/>
    <dgm:cxn modelId="{ACB2347B-C2D7-41BE-8647-2C9FF0371447}" type="presParOf" srcId="{49F33C5F-3887-404E-9AFA-4A8AE05B39C4}" destId="{D50061A3-6FE5-49FD-99EC-FDF34FF55B4E}" srcOrd="1" destOrd="0" presId="urn:microsoft.com/office/officeart/2008/layout/NameandTitleOrganizationalChart"/>
    <dgm:cxn modelId="{3C703311-C655-4E1A-BD66-E9172D25E360}" type="presParOf" srcId="{49F33C5F-3887-404E-9AFA-4A8AE05B39C4}" destId="{8C5C6EDC-F62E-49C7-8906-C518C3A3F3D1}" srcOrd="2" destOrd="0" presId="urn:microsoft.com/office/officeart/2008/layout/NameandTitleOrganizationalChart"/>
    <dgm:cxn modelId="{ADE26BF9-EADB-42CC-80DE-EF1F80B8DDDA}" type="presParOf" srcId="{04694739-252F-4833-843D-AF3A9ABD9A2F}" destId="{C0BAD90B-0EDB-42B1-A20C-CD67E4928E00}" srcOrd="2" destOrd="0" presId="urn:microsoft.com/office/officeart/2008/layout/NameandTitleOrganizationalChart"/>
    <dgm:cxn modelId="{BA1D82DF-FD87-445D-AF69-49FB7C0069F0}" type="presParOf" srcId="{EC86ADF4-B3A2-4016-88A9-2089B2BA60A6}" destId="{E42E0AF1-ECAA-495C-9C3A-1F12F631E3A1}" srcOrd="2" destOrd="0" presId="urn:microsoft.com/office/officeart/2008/layout/NameandTitleOrganizationalChart"/>
    <dgm:cxn modelId="{2F25B400-DF8D-416C-9B43-3D56C321608D}" type="presParOf" srcId="{EC86ADF4-B3A2-4016-88A9-2089B2BA60A6}" destId="{9B208256-9B0E-48DE-A352-E76C6FAE06B6}" srcOrd="3" destOrd="0" presId="urn:microsoft.com/office/officeart/2008/layout/NameandTitleOrganizationalChart"/>
    <dgm:cxn modelId="{D7FE2D20-FD19-43B1-9F67-573C70909C0B}" type="presParOf" srcId="{9B208256-9B0E-48DE-A352-E76C6FAE06B6}" destId="{EEB8955D-32DC-4D1F-B0F8-BF7565AB4B0E}" srcOrd="0" destOrd="0" presId="urn:microsoft.com/office/officeart/2008/layout/NameandTitleOrganizationalChart"/>
    <dgm:cxn modelId="{A9520A19-BB18-4BE9-9E30-EA36680200BA}" type="presParOf" srcId="{EEB8955D-32DC-4D1F-B0F8-BF7565AB4B0E}" destId="{C1690905-5DA4-4092-8C2F-C84E870AEB37}" srcOrd="0" destOrd="0" presId="urn:microsoft.com/office/officeart/2008/layout/NameandTitleOrganizationalChart"/>
    <dgm:cxn modelId="{3A2296FE-46C9-4C32-A37D-4D8D3F783C59}" type="presParOf" srcId="{EEB8955D-32DC-4D1F-B0F8-BF7565AB4B0E}" destId="{CCEF52DE-0138-422C-B4A0-893E63AA0905}" srcOrd="1" destOrd="0" presId="urn:microsoft.com/office/officeart/2008/layout/NameandTitleOrganizationalChart"/>
    <dgm:cxn modelId="{FC340FC6-9166-4A00-8478-5AA743DA4783}" type="presParOf" srcId="{EEB8955D-32DC-4D1F-B0F8-BF7565AB4B0E}" destId="{65535D24-3FD9-4C6A-B897-FDAC6986C1C6}" srcOrd="2" destOrd="0" presId="urn:microsoft.com/office/officeart/2008/layout/NameandTitleOrganizationalChart"/>
    <dgm:cxn modelId="{69AEFDA4-1D39-4912-B9D2-BBAE40DC601D}" type="presParOf" srcId="{9B208256-9B0E-48DE-A352-E76C6FAE06B6}" destId="{FF9A966E-F23E-4D3B-A718-1FA97D1DD5E9}" srcOrd="1" destOrd="0" presId="urn:microsoft.com/office/officeart/2008/layout/NameandTitleOrganizationalChart"/>
    <dgm:cxn modelId="{B2DBBC5D-E8C9-41D2-9827-6C9B18EDF07F}" type="presParOf" srcId="{FF9A966E-F23E-4D3B-A718-1FA97D1DD5E9}" destId="{1E83FF57-6780-4468-8B13-913082159438}" srcOrd="0" destOrd="0" presId="urn:microsoft.com/office/officeart/2008/layout/NameandTitleOrganizationalChart"/>
    <dgm:cxn modelId="{BCBD7EFB-B870-4D06-8A1A-499AEB16EC37}" type="presParOf" srcId="{FF9A966E-F23E-4D3B-A718-1FA97D1DD5E9}" destId="{79F0629D-F91C-451F-9075-082BF62EB249}" srcOrd="1" destOrd="0" presId="urn:microsoft.com/office/officeart/2008/layout/NameandTitleOrganizationalChart"/>
    <dgm:cxn modelId="{7ED80A7E-E460-43CB-B7C9-369056739643}" type="presParOf" srcId="{79F0629D-F91C-451F-9075-082BF62EB249}" destId="{A7317BC6-62E9-4448-8F0B-99D0260B6D17}" srcOrd="0" destOrd="0" presId="urn:microsoft.com/office/officeart/2008/layout/NameandTitleOrganizationalChart"/>
    <dgm:cxn modelId="{7AC25769-E3A0-4CD4-9F70-AD8091E9B9A5}" type="presParOf" srcId="{A7317BC6-62E9-4448-8F0B-99D0260B6D17}" destId="{4EAC6EE9-629F-4727-823F-868662A036AC}" srcOrd="0" destOrd="0" presId="urn:microsoft.com/office/officeart/2008/layout/NameandTitleOrganizationalChart"/>
    <dgm:cxn modelId="{C2873F8E-3B3F-460A-9E29-79A21F060CD9}" type="presParOf" srcId="{A7317BC6-62E9-4448-8F0B-99D0260B6D17}" destId="{6DDB2145-0F7E-4C84-99A2-4731783EABC2}" srcOrd="1" destOrd="0" presId="urn:microsoft.com/office/officeart/2008/layout/NameandTitleOrganizationalChart"/>
    <dgm:cxn modelId="{58253406-60E3-4DCB-9F44-83265CB80025}" type="presParOf" srcId="{A7317BC6-62E9-4448-8F0B-99D0260B6D17}" destId="{878EE5FC-9339-4490-8ACA-674E06E3CF68}" srcOrd="2" destOrd="0" presId="urn:microsoft.com/office/officeart/2008/layout/NameandTitleOrganizationalChart"/>
    <dgm:cxn modelId="{B80EF1B6-4F81-4B09-92D0-F0179FF677B1}" type="presParOf" srcId="{79F0629D-F91C-451F-9075-082BF62EB249}" destId="{E4B00634-716B-46EA-B174-801CCF1F96E7}" srcOrd="1" destOrd="0" presId="urn:microsoft.com/office/officeart/2008/layout/NameandTitleOrganizationalChart"/>
    <dgm:cxn modelId="{CE497A4B-5C2D-49EE-8690-DE1A44A3F3F1}" type="presParOf" srcId="{79F0629D-F91C-451F-9075-082BF62EB249}" destId="{BCAAE31F-457C-4B8E-9CC8-D60D87FDEFA1}" srcOrd="2" destOrd="0" presId="urn:microsoft.com/office/officeart/2008/layout/NameandTitleOrganizationalChart"/>
    <dgm:cxn modelId="{55C56B67-0938-443B-9E93-1A8021365942}" type="presParOf" srcId="{FF9A966E-F23E-4D3B-A718-1FA97D1DD5E9}" destId="{667BA71D-80F2-4B45-B88A-46973E82154D}" srcOrd="2" destOrd="0" presId="urn:microsoft.com/office/officeart/2008/layout/NameandTitleOrganizationalChart"/>
    <dgm:cxn modelId="{4A58C666-3F7E-471C-91E6-6A39F6E38A0A}" type="presParOf" srcId="{FF9A966E-F23E-4D3B-A718-1FA97D1DD5E9}" destId="{7CF91858-F246-4770-8A3A-330ABA22BEE5}" srcOrd="3" destOrd="0" presId="urn:microsoft.com/office/officeart/2008/layout/NameandTitleOrganizationalChart"/>
    <dgm:cxn modelId="{041A0915-4788-4B04-8E5F-DFA74A45C480}" type="presParOf" srcId="{7CF91858-F246-4770-8A3A-330ABA22BEE5}" destId="{D215FA61-0B95-4F87-87B0-97298508C64A}" srcOrd="0" destOrd="0" presId="urn:microsoft.com/office/officeart/2008/layout/NameandTitleOrganizationalChart"/>
    <dgm:cxn modelId="{494DDAD7-6FE6-437B-A08C-1597D0E7EFE8}" type="presParOf" srcId="{D215FA61-0B95-4F87-87B0-97298508C64A}" destId="{1E038035-B77B-41DF-B43E-5195EE870CD0}" srcOrd="0" destOrd="0" presId="urn:microsoft.com/office/officeart/2008/layout/NameandTitleOrganizationalChart"/>
    <dgm:cxn modelId="{091EE383-10AC-498D-8ABA-4BED72774834}" type="presParOf" srcId="{D215FA61-0B95-4F87-87B0-97298508C64A}" destId="{C8AB6134-551C-4D11-AD57-2DF609C5B2C7}" srcOrd="1" destOrd="0" presId="urn:microsoft.com/office/officeart/2008/layout/NameandTitleOrganizationalChart"/>
    <dgm:cxn modelId="{91877C39-4C81-42D7-96B4-F04FAEE00AC6}" type="presParOf" srcId="{D215FA61-0B95-4F87-87B0-97298508C64A}" destId="{B1CD885C-9DC4-4D96-90A6-547B11E0DACC}" srcOrd="2" destOrd="0" presId="urn:microsoft.com/office/officeart/2008/layout/NameandTitleOrganizationalChart"/>
    <dgm:cxn modelId="{964990DD-99A8-496D-B444-F6E4B5ACF0EC}" type="presParOf" srcId="{7CF91858-F246-4770-8A3A-330ABA22BEE5}" destId="{9A9A939C-6AF9-443C-A974-8C282F6403C3}" srcOrd="1" destOrd="0" presId="urn:microsoft.com/office/officeart/2008/layout/NameandTitleOrganizationalChart"/>
    <dgm:cxn modelId="{393F94D5-2D59-4584-911B-4A138955A6CB}" type="presParOf" srcId="{7CF91858-F246-4770-8A3A-330ABA22BEE5}" destId="{51FEA26E-0354-4DBE-8D99-AFE4184952F9}" srcOrd="2" destOrd="0" presId="urn:microsoft.com/office/officeart/2008/layout/NameandTitleOrganizationalChart"/>
    <dgm:cxn modelId="{FBE5830F-4640-47E8-82E4-5304770E7A3B}" type="presParOf" srcId="{FF9A966E-F23E-4D3B-A718-1FA97D1DD5E9}" destId="{CAF77E2C-1416-4F66-8D3B-9303ABC46449}" srcOrd="4" destOrd="0" presId="urn:microsoft.com/office/officeart/2008/layout/NameandTitleOrganizationalChart"/>
    <dgm:cxn modelId="{C9A8E3B4-382E-41CA-AE7D-04BA10DEACD3}" type="presParOf" srcId="{FF9A966E-F23E-4D3B-A718-1FA97D1DD5E9}" destId="{ACBE2E57-787E-4465-BB20-BDA4345A9944}" srcOrd="5" destOrd="0" presId="urn:microsoft.com/office/officeart/2008/layout/NameandTitleOrganizationalChart"/>
    <dgm:cxn modelId="{4B9731D0-2B8C-4D42-9168-FB9E36D0249E}" type="presParOf" srcId="{ACBE2E57-787E-4465-BB20-BDA4345A9944}" destId="{F81EFB1F-FC6A-4F2F-BDAF-B5C011A1AE19}" srcOrd="0" destOrd="0" presId="urn:microsoft.com/office/officeart/2008/layout/NameandTitleOrganizationalChart"/>
    <dgm:cxn modelId="{FE36DDBA-AAF3-4C45-B1CC-E77DC06BB85F}" type="presParOf" srcId="{F81EFB1F-FC6A-4F2F-BDAF-B5C011A1AE19}" destId="{DA05FF9F-D4C7-4733-818D-48CFA5C91238}" srcOrd="0" destOrd="0" presId="urn:microsoft.com/office/officeart/2008/layout/NameandTitleOrganizationalChart"/>
    <dgm:cxn modelId="{9056C087-DC07-4295-9AB7-A7B6AE3D9CA1}" type="presParOf" srcId="{F81EFB1F-FC6A-4F2F-BDAF-B5C011A1AE19}" destId="{3515C692-FCF8-4DC5-875C-0250B11D8D0B}" srcOrd="1" destOrd="0" presId="urn:microsoft.com/office/officeart/2008/layout/NameandTitleOrganizationalChart"/>
    <dgm:cxn modelId="{4DDA1AB9-DCF0-4BFB-892A-3C5E4D95D03C}" type="presParOf" srcId="{F81EFB1F-FC6A-4F2F-BDAF-B5C011A1AE19}" destId="{B33FA55D-A014-44EA-9654-E80B4EFF2453}" srcOrd="2" destOrd="0" presId="urn:microsoft.com/office/officeart/2008/layout/NameandTitleOrganizationalChart"/>
    <dgm:cxn modelId="{0D810910-931D-40AC-A3EA-CE10E6E1F18B}" type="presParOf" srcId="{ACBE2E57-787E-4465-BB20-BDA4345A9944}" destId="{A58F5345-E64F-4D95-A050-CC3AE4618DB5}" srcOrd="1" destOrd="0" presId="urn:microsoft.com/office/officeart/2008/layout/NameandTitleOrganizationalChart"/>
    <dgm:cxn modelId="{AB730AC2-6009-4F82-BB5F-B52D10E1F7BF}" type="presParOf" srcId="{ACBE2E57-787E-4465-BB20-BDA4345A9944}" destId="{A92B2C21-998C-4983-B55A-10EB16FF5760}" srcOrd="2" destOrd="0" presId="urn:microsoft.com/office/officeart/2008/layout/NameandTitleOrganizationalChart"/>
    <dgm:cxn modelId="{EC4A887A-B5A7-49FF-BDB0-2B43739F02AA}" type="presParOf" srcId="{FF9A966E-F23E-4D3B-A718-1FA97D1DD5E9}" destId="{A0A6390C-80C5-441B-82E1-FF0E4E16BA80}" srcOrd="6" destOrd="0" presId="urn:microsoft.com/office/officeart/2008/layout/NameandTitleOrganizationalChart"/>
    <dgm:cxn modelId="{AC9A499C-C026-4C12-B593-DE46C1C582AB}" type="presParOf" srcId="{FF9A966E-F23E-4D3B-A718-1FA97D1DD5E9}" destId="{CAF10D67-A156-478C-96A4-522C1114FBCC}" srcOrd="7" destOrd="0" presId="urn:microsoft.com/office/officeart/2008/layout/NameandTitleOrganizationalChart"/>
    <dgm:cxn modelId="{8A6C1E08-65B7-400F-BF34-44802B44D76C}" type="presParOf" srcId="{CAF10D67-A156-478C-96A4-522C1114FBCC}" destId="{CEC79F52-2420-4ED3-9753-8F6FEC665483}" srcOrd="0" destOrd="0" presId="urn:microsoft.com/office/officeart/2008/layout/NameandTitleOrganizationalChart"/>
    <dgm:cxn modelId="{531EF4F3-9585-4733-B688-5CDA9669F360}" type="presParOf" srcId="{CEC79F52-2420-4ED3-9753-8F6FEC665483}" destId="{403DACED-C6C4-41BE-BCD9-EFF9C66CCBED}" srcOrd="0" destOrd="0" presId="urn:microsoft.com/office/officeart/2008/layout/NameandTitleOrganizationalChart"/>
    <dgm:cxn modelId="{935E7CA5-A795-4E86-9AC0-3C5A587D562C}" type="presParOf" srcId="{CEC79F52-2420-4ED3-9753-8F6FEC665483}" destId="{C5371D12-09B6-4BF0-8096-24B4229FFBF3}" srcOrd="1" destOrd="0" presId="urn:microsoft.com/office/officeart/2008/layout/NameandTitleOrganizationalChart"/>
    <dgm:cxn modelId="{B81895B6-54C7-481B-BB3E-082822ADE65F}" type="presParOf" srcId="{CEC79F52-2420-4ED3-9753-8F6FEC665483}" destId="{BCB441A1-8094-43D9-A339-BB5FDED59A3E}" srcOrd="2" destOrd="0" presId="urn:microsoft.com/office/officeart/2008/layout/NameandTitleOrganizationalChart"/>
    <dgm:cxn modelId="{C80B56BA-55BE-40D2-A00A-736D6DB95697}" type="presParOf" srcId="{CAF10D67-A156-478C-96A4-522C1114FBCC}" destId="{93F05DF9-4A7A-40DC-9B50-451BD9210416}" srcOrd="1" destOrd="0" presId="urn:microsoft.com/office/officeart/2008/layout/NameandTitleOrganizationalChart"/>
    <dgm:cxn modelId="{D886DAA3-D4CD-401E-9411-DD915575DDD5}" type="presParOf" srcId="{CAF10D67-A156-478C-96A4-522C1114FBCC}" destId="{790CF091-DB09-4358-9138-FED0F72C8D47}" srcOrd="2" destOrd="0" presId="urn:microsoft.com/office/officeart/2008/layout/NameandTitleOrganizationalChart"/>
    <dgm:cxn modelId="{B7A31532-A4F7-4576-9A48-ADCE84F1DA82}" type="presParOf" srcId="{FF9A966E-F23E-4D3B-A718-1FA97D1DD5E9}" destId="{39250D1E-AA75-49F4-890E-D00F3EC60630}" srcOrd="8" destOrd="0" presId="urn:microsoft.com/office/officeart/2008/layout/NameandTitleOrganizationalChart"/>
    <dgm:cxn modelId="{10531F62-43FC-4BE1-A86A-EEC32FBD501A}" type="presParOf" srcId="{FF9A966E-F23E-4D3B-A718-1FA97D1DD5E9}" destId="{5510137B-EBFC-4DD2-BB42-424FBF75186D}" srcOrd="9" destOrd="0" presId="urn:microsoft.com/office/officeart/2008/layout/NameandTitleOrganizationalChart"/>
    <dgm:cxn modelId="{5BB5AE66-42B0-4077-9573-76DB4BE1AAA1}" type="presParOf" srcId="{5510137B-EBFC-4DD2-BB42-424FBF75186D}" destId="{EE77269E-8227-4A20-9C46-12A06826BE93}" srcOrd="0" destOrd="0" presId="urn:microsoft.com/office/officeart/2008/layout/NameandTitleOrganizationalChart"/>
    <dgm:cxn modelId="{78FBBDAF-AFAD-4F07-8884-DC0734142407}" type="presParOf" srcId="{EE77269E-8227-4A20-9C46-12A06826BE93}" destId="{4857A289-E1FD-4682-A78A-5ED43AC82D67}" srcOrd="0" destOrd="0" presId="urn:microsoft.com/office/officeart/2008/layout/NameandTitleOrganizationalChart"/>
    <dgm:cxn modelId="{C4BEC6CF-3568-4F78-B499-8DB4013BA045}" type="presParOf" srcId="{EE77269E-8227-4A20-9C46-12A06826BE93}" destId="{2B234EA5-C7FE-40C8-BD9F-EAD82CDE98AD}" srcOrd="1" destOrd="0" presId="urn:microsoft.com/office/officeart/2008/layout/NameandTitleOrganizationalChart"/>
    <dgm:cxn modelId="{EB233CAE-2303-434C-935E-5C494A0F1935}" type="presParOf" srcId="{EE77269E-8227-4A20-9C46-12A06826BE93}" destId="{AC0FBEE4-4198-4A58-877C-E13F706EDED8}" srcOrd="2" destOrd="0" presId="urn:microsoft.com/office/officeart/2008/layout/NameandTitleOrganizationalChart"/>
    <dgm:cxn modelId="{A208D8A0-837C-4661-A1B8-913ADD29F239}" type="presParOf" srcId="{5510137B-EBFC-4DD2-BB42-424FBF75186D}" destId="{B5714E9E-0ACF-4075-BCFF-4CA663C120A0}" srcOrd="1" destOrd="0" presId="urn:microsoft.com/office/officeart/2008/layout/NameandTitleOrganizationalChart"/>
    <dgm:cxn modelId="{C2C5CF55-8BB2-45A3-8ABC-3FF93C9568C1}" type="presParOf" srcId="{5510137B-EBFC-4DD2-BB42-424FBF75186D}" destId="{14E5B651-6603-408A-AFCC-13140CBF18D4}" srcOrd="2" destOrd="0" presId="urn:microsoft.com/office/officeart/2008/layout/NameandTitleOrganizationalChart"/>
    <dgm:cxn modelId="{469F122F-04A9-442B-BBEA-BD02DC70385F}" type="presParOf" srcId="{9B208256-9B0E-48DE-A352-E76C6FAE06B6}" destId="{234C227C-DF64-4C1C-A510-48E846155032}" srcOrd="2" destOrd="0" presId="urn:microsoft.com/office/officeart/2008/layout/NameandTitleOrganizationalChart"/>
    <dgm:cxn modelId="{B20B7DBB-8007-4813-863C-C464D1E4C6EB}" type="presParOf" srcId="{EC86ADF4-B3A2-4016-88A9-2089B2BA60A6}" destId="{BECEE7B4-96A9-48FE-B90A-508897C345C9}" srcOrd="4" destOrd="0" presId="urn:microsoft.com/office/officeart/2008/layout/NameandTitleOrganizationalChart"/>
    <dgm:cxn modelId="{F75F6514-9DC9-4FF3-A7D2-653F64BB66F9}" type="presParOf" srcId="{EC86ADF4-B3A2-4016-88A9-2089B2BA60A6}" destId="{BD59AACF-B637-4F8E-B853-ADC35B2DE51A}" srcOrd="5" destOrd="0" presId="urn:microsoft.com/office/officeart/2008/layout/NameandTitleOrganizationalChart"/>
    <dgm:cxn modelId="{36A572B2-B562-4341-9D89-3A5185E49F03}" type="presParOf" srcId="{BD59AACF-B637-4F8E-B853-ADC35B2DE51A}" destId="{734FA829-1697-42D9-B59C-EC0EE71DDF8B}" srcOrd="0" destOrd="0" presId="urn:microsoft.com/office/officeart/2008/layout/NameandTitleOrganizationalChart"/>
    <dgm:cxn modelId="{3AA15697-B7AA-4E4E-80A9-467DF77E9F3F}" type="presParOf" srcId="{734FA829-1697-42D9-B59C-EC0EE71DDF8B}" destId="{16B5D680-350F-4EDF-BC49-32E9ACAA12B2}" srcOrd="0" destOrd="0" presId="urn:microsoft.com/office/officeart/2008/layout/NameandTitleOrganizationalChart"/>
    <dgm:cxn modelId="{DE763F02-73BE-4997-B74D-7499A4885179}" type="presParOf" srcId="{734FA829-1697-42D9-B59C-EC0EE71DDF8B}" destId="{3F0211A7-49C7-4784-9DBB-4902807CCEBA}" srcOrd="1" destOrd="0" presId="urn:microsoft.com/office/officeart/2008/layout/NameandTitleOrganizationalChart"/>
    <dgm:cxn modelId="{515558F5-6F30-450A-8B7A-FD42EC878F0E}" type="presParOf" srcId="{734FA829-1697-42D9-B59C-EC0EE71DDF8B}" destId="{4C065334-6728-4A3D-975E-A7FB69A24152}" srcOrd="2" destOrd="0" presId="urn:microsoft.com/office/officeart/2008/layout/NameandTitleOrganizationalChart"/>
    <dgm:cxn modelId="{BE159F0D-1DC0-4A06-9759-37D99DE38F86}" type="presParOf" srcId="{BD59AACF-B637-4F8E-B853-ADC35B2DE51A}" destId="{FD0C9999-90C4-4EE3-8148-60F424F64604}" srcOrd="1" destOrd="0" presId="urn:microsoft.com/office/officeart/2008/layout/NameandTitleOrganizationalChart"/>
    <dgm:cxn modelId="{02902DF2-7258-4997-976E-23FE9DD9D3F3}" type="presParOf" srcId="{FD0C9999-90C4-4EE3-8148-60F424F64604}" destId="{625E6589-7466-4652-B4A8-DDAB956B50E4}" srcOrd="0" destOrd="0" presId="urn:microsoft.com/office/officeart/2008/layout/NameandTitleOrganizationalChart"/>
    <dgm:cxn modelId="{38443DB1-8071-4D70-8227-EBB5932C3396}" type="presParOf" srcId="{FD0C9999-90C4-4EE3-8148-60F424F64604}" destId="{A0F85D12-4E6E-4BE1-B5DB-3553A04FB30E}" srcOrd="1" destOrd="0" presId="urn:microsoft.com/office/officeart/2008/layout/NameandTitleOrganizationalChart"/>
    <dgm:cxn modelId="{A9A95007-F1E6-4B7A-A3A4-FB5DD636AF84}" type="presParOf" srcId="{A0F85D12-4E6E-4BE1-B5DB-3553A04FB30E}" destId="{0B689FE1-EA7F-4BC3-960D-D7B416B92B66}" srcOrd="0" destOrd="0" presId="urn:microsoft.com/office/officeart/2008/layout/NameandTitleOrganizationalChart"/>
    <dgm:cxn modelId="{3A349E2B-2AFA-4A5D-8653-0CCD0A44FCBF}" type="presParOf" srcId="{0B689FE1-EA7F-4BC3-960D-D7B416B92B66}" destId="{B17E1B38-5121-4D3A-A13D-B971621C1315}" srcOrd="0" destOrd="0" presId="urn:microsoft.com/office/officeart/2008/layout/NameandTitleOrganizationalChart"/>
    <dgm:cxn modelId="{8B9FE2CA-9B71-45AF-9E72-4255FBF53DE1}" type="presParOf" srcId="{0B689FE1-EA7F-4BC3-960D-D7B416B92B66}" destId="{5CA87B8A-A57A-4E9C-A716-307242605EB9}" srcOrd="1" destOrd="0" presId="urn:microsoft.com/office/officeart/2008/layout/NameandTitleOrganizationalChart"/>
    <dgm:cxn modelId="{C6A4D5D7-C5BA-48FD-B878-436E3ECF108C}" type="presParOf" srcId="{0B689FE1-EA7F-4BC3-960D-D7B416B92B66}" destId="{2BADD983-7644-458F-981F-03C0D90BC1E1}" srcOrd="2" destOrd="0" presId="urn:microsoft.com/office/officeart/2008/layout/NameandTitleOrganizationalChart"/>
    <dgm:cxn modelId="{E5A67678-FDA0-497F-99F9-D0EBBC6B8C5D}" type="presParOf" srcId="{A0F85D12-4E6E-4BE1-B5DB-3553A04FB30E}" destId="{5EBAA0B8-4DA6-44DD-8CDC-F4A3CAE3E7B7}" srcOrd="1" destOrd="0" presId="urn:microsoft.com/office/officeart/2008/layout/NameandTitleOrganizationalChart"/>
    <dgm:cxn modelId="{E32566BB-06E9-4DE6-8908-F37A0AB43E62}" type="presParOf" srcId="{A0F85D12-4E6E-4BE1-B5DB-3553A04FB30E}" destId="{51A219C0-2EDB-4097-A8D2-04F04796F958}" srcOrd="2" destOrd="0" presId="urn:microsoft.com/office/officeart/2008/layout/NameandTitleOrganizationalChart"/>
    <dgm:cxn modelId="{334A37E7-49F4-48C4-A3B4-B8F1661F52DE}" type="presParOf" srcId="{FD0C9999-90C4-4EE3-8148-60F424F64604}" destId="{F515BFDF-9D77-45A1-9FAD-DDB665CD1E5A}" srcOrd="2" destOrd="0" presId="urn:microsoft.com/office/officeart/2008/layout/NameandTitleOrganizationalChart"/>
    <dgm:cxn modelId="{9DAF3B27-790C-435E-A4CE-69979FF02BB5}" type="presParOf" srcId="{FD0C9999-90C4-4EE3-8148-60F424F64604}" destId="{8772FF80-292C-410C-B5F4-9274D19515CB}" srcOrd="3" destOrd="0" presId="urn:microsoft.com/office/officeart/2008/layout/NameandTitleOrganizationalChart"/>
    <dgm:cxn modelId="{6552901F-97CE-41C6-BF02-14D7260A01C8}" type="presParOf" srcId="{8772FF80-292C-410C-B5F4-9274D19515CB}" destId="{6BE9FCDC-D5FE-456F-A95F-309890B908B7}" srcOrd="0" destOrd="0" presId="urn:microsoft.com/office/officeart/2008/layout/NameandTitleOrganizationalChart"/>
    <dgm:cxn modelId="{5C9BBC1D-AC07-4923-BE61-9E95D6687C0C}" type="presParOf" srcId="{6BE9FCDC-D5FE-456F-A95F-309890B908B7}" destId="{D4637EC6-05D9-4F0A-8B4A-9EEE28CF7D46}" srcOrd="0" destOrd="0" presId="urn:microsoft.com/office/officeart/2008/layout/NameandTitleOrganizationalChart"/>
    <dgm:cxn modelId="{333286B4-67D6-448C-A755-D84EF96AE554}" type="presParOf" srcId="{6BE9FCDC-D5FE-456F-A95F-309890B908B7}" destId="{FD21C2A5-C7ED-4087-91B3-459525C78181}" srcOrd="1" destOrd="0" presId="urn:microsoft.com/office/officeart/2008/layout/NameandTitleOrganizationalChart"/>
    <dgm:cxn modelId="{140DCBD0-A55A-4F46-9E98-D4A50D93BE8D}" type="presParOf" srcId="{6BE9FCDC-D5FE-456F-A95F-309890B908B7}" destId="{1114377D-CA9A-48B6-912A-818CCB2047E2}" srcOrd="2" destOrd="0" presId="urn:microsoft.com/office/officeart/2008/layout/NameandTitleOrganizationalChart"/>
    <dgm:cxn modelId="{CA018267-0643-478C-8471-3968DF690252}" type="presParOf" srcId="{8772FF80-292C-410C-B5F4-9274D19515CB}" destId="{04E39A84-C12A-4742-817B-B0EB4A5108BA}" srcOrd="1" destOrd="0" presId="urn:microsoft.com/office/officeart/2008/layout/NameandTitleOrganizationalChart"/>
    <dgm:cxn modelId="{12196D66-0D50-49FB-9D6D-0E327C09595C}" type="presParOf" srcId="{8772FF80-292C-410C-B5F4-9274D19515CB}" destId="{62B99A7B-F652-4A7B-B154-2164A8D645AB}" srcOrd="2" destOrd="0" presId="urn:microsoft.com/office/officeart/2008/layout/NameandTitleOrganizationalChart"/>
    <dgm:cxn modelId="{4656CB15-E1E1-4AD4-99A5-D523B7AAE702}" type="presParOf" srcId="{FD0C9999-90C4-4EE3-8148-60F424F64604}" destId="{92FCFAF9-B5EF-4043-BDFF-DF1BF0768FE3}" srcOrd="4" destOrd="0" presId="urn:microsoft.com/office/officeart/2008/layout/NameandTitleOrganizationalChart"/>
    <dgm:cxn modelId="{EED280BC-3CBC-4BBA-84A2-7C8FB2D6862C}" type="presParOf" srcId="{FD0C9999-90C4-4EE3-8148-60F424F64604}" destId="{58D1C32D-80B0-4B80-94B7-665FB3E6DA89}" srcOrd="5" destOrd="0" presId="urn:microsoft.com/office/officeart/2008/layout/NameandTitleOrganizationalChart"/>
    <dgm:cxn modelId="{E11D2DC2-9265-49E4-B812-C60E20C7D895}" type="presParOf" srcId="{58D1C32D-80B0-4B80-94B7-665FB3E6DA89}" destId="{98121A7E-49FA-4B50-8DDC-5CB9EB8FB4F5}" srcOrd="0" destOrd="0" presId="urn:microsoft.com/office/officeart/2008/layout/NameandTitleOrganizationalChart"/>
    <dgm:cxn modelId="{C8B16396-2356-495D-9B2A-4DD765C2D3FC}" type="presParOf" srcId="{98121A7E-49FA-4B50-8DDC-5CB9EB8FB4F5}" destId="{1D56F809-DEFC-4C33-939A-5D4C46CB5F18}" srcOrd="0" destOrd="0" presId="urn:microsoft.com/office/officeart/2008/layout/NameandTitleOrganizationalChart"/>
    <dgm:cxn modelId="{38A1E9A5-9EB8-42EE-ADBD-8E7FF6BE6D77}" type="presParOf" srcId="{98121A7E-49FA-4B50-8DDC-5CB9EB8FB4F5}" destId="{E25C93ED-EFCB-427A-87A6-D25C0011FDF7}" srcOrd="1" destOrd="0" presId="urn:microsoft.com/office/officeart/2008/layout/NameandTitleOrganizationalChart"/>
    <dgm:cxn modelId="{07695004-248E-4411-B624-BE19CAFB33D6}" type="presParOf" srcId="{98121A7E-49FA-4B50-8DDC-5CB9EB8FB4F5}" destId="{10D49245-FEA6-4069-A231-B7F1B1BABAC1}" srcOrd="2" destOrd="0" presId="urn:microsoft.com/office/officeart/2008/layout/NameandTitleOrganizationalChart"/>
    <dgm:cxn modelId="{1161273F-166C-4955-AC2D-62009FB8F97B}" type="presParOf" srcId="{58D1C32D-80B0-4B80-94B7-665FB3E6DA89}" destId="{0F003D17-5335-49E5-97A6-20CBEFA3624C}" srcOrd="1" destOrd="0" presId="urn:microsoft.com/office/officeart/2008/layout/NameandTitleOrganizationalChart"/>
    <dgm:cxn modelId="{CDD6546A-F9CC-432D-9B5F-4336272B1D60}" type="presParOf" srcId="{58D1C32D-80B0-4B80-94B7-665FB3E6DA89}" destId="{952749F4-6833-4FB2-88B2-EBEDCEF098A1}" srcOrd="2" destOrd="0" presId="urn:microsoft.com/office/officeart/2008/layout/NameandTitleOrganizationalChart"/>
    <dgm:cxn modelId="{74FADFB5-FC63-439A-B4A1-D833B94F7F80}" type="presParOf" srcId="{BD59AACF-B637-4F8E-B853-ADC35B2DE51A}" destId="{F84A1B3C-BB2C-4D31-8BDE-F300503AAEA4}" srcOrd="2" destOrd="0" presId="urn:microsoft.com/office/officeart/2008/layout/NameandTitleOrganizationalChart"/>
    <dgm:cxn modelId="{114AADF9-C3FD-4149-8720-1AA69C113951}" type="presParOf" srcId="{EC86ADF4-B3A2-4016-88A9-2089B2BA60A6}" destId="{EE7D00E7-A196-4788-BEA6-C35B69B3C9E1}" srcOrd="6" destOrd="0" presId="urn:microsoft.com/office/officeart/2008/layout/NameandTitleOrganizationalChart"/>
    <dgm:cxn modelId="{95FAAFA0-4D25-4303-B3A1-61D9E94DC847}" type="presParOf" srcId="{EC86ADF4-B3A2-4016-88A9-2089B2BA60A6}" destId="{DD6E6212-32EE-4A19-8B1B-9EA6CDBE71F8}" srcOrd="7" destOrd="0" presId="urn:microsoft.com/office/officeart/2008/layout/NameandTitleOrganizationalChart"/>
    <dgm:cxn modelId="{F6CFCE67-C675-44F9-A9FF-DAB775D72635}" type="presParOf" srcId="{DD6E6212-32EE-4A19-8B1B-9EA6CDBE71F8}" destId="{36BB0D28-FE39-4C2D-AA54-F50327B7E4BA}" srcOrd="0" destOrd="0" presId="urn:microsoft.com/office/officeart/2008/layout/NameandTitleOrganizationalChart"/>
    <dgm:cxn modelId="{6C46466C-5041-4A69-8159-F024C5815DCD}" type="presParOf" srcId="{36BB0D28-FE39-4C2D-AA54-F50327B7E4BA}" destId="{638E5935-8CC6-45A9-B58A-5A0640CB9315}" srcOrd="0" destOrd="0" presId="urn:microsoft.com/office/officeart/2008/layout/NameandTitleOrganizationalChart"/>
    <dgm:cxn modelId="{7283583C-AC62-449C-ABE8-04C302615781}" type="presParOf" srcId="{36BB0D28-FE39-4C2D-AA54-F50327B7E4BA}" destId="{0DB6098E-54BC-4D2D-B003-76A8017A5DEC}" srcOrd="1" destOrd="0" presId="urn:microsoft.com/office/officeart/2008/layout/NameandTitleOrganizationalChart"/>
    <dgm:cxn modelId="{408C9510-F102-438D-9D26-68FC1F861D96}" type="presParOf" srcId="{36BB0D28-FE39-4C2D-AA54-F50327B7E4BA}" destId="{24D3D093-9D87-4D30-9C95-F181EF7C6AF5}" srcOrd="2" destOrd="0" presId="urn:microsoft.com/office/officeart/2008/layout/NameandTitleOrganizationalChart"/>
    <dgm:cxn modelId="{29442EE6-3599-4221-AF4D-DBCA5D4DC8B5}" type="presParOf" srcId="{DD6E6212-32EE-4A19-8B1B-9EA6CDBE71F8}" destId="{F3CBA073-50E0-4F49-A177-ADE65612B29A}" srcOrd="1" destOrd="0" presId="urn:microsoft.com/office/officeart/2008/layout/NameandTitleOrganizationalChart"/>
    <dgm:cxn modelId="{A8FABAF9-D0A7-48FC-9743-FA7F618B5288}" type="presParOf" srcId="{F3CBA073-50E0-4F49-A177-ADE65612B29A}" destId="{7F35F16F-52A3-4357-B0C9-3D57D43BE70E}" srcOrd="0" destOrd="0" presId="urn:microsoft.com/office/officeart/2008/layout/NameandTitleOrganizationalChart"/>
    <dgm:cxn modelId="{09618A63-A369-4C6A-9BB7-8C136908593A}" type="presParOf" srcId="{F3CBA073-50E0-4F49-A177-ADE65612B29A}" destId="{267188FD-722E-4D1E-BE42-3BFF0E7506B4}" srcOrd="1" destOrd="0" presId="urn:microsoft.com/office/officeart/2008/layout/NameandTitleOrganizationalChart"/>
    <dgm:cxn modelId="{C5A8F90A-F9F9-497B-A79C-CF19F1C6F329}" type="presParOf" srcId="{267188FD-722E-4D1E-BE42-3BFF0E7506B4}" destId="{AC278CB1-0336-41D6-9D04-501F0684215F}" srcOrd="0" destOrd="0" presId="urn:microsoft.com/office/officeart/2008/layout/NameandTitleOrganizationalChart"/>
    <dgm:cxn modelId="{FFD7628E-F4E2-4D3F-83D9-E763096A1F96}" type="presParOf" srcId="{AC278CB1-0336-41D6-9D04-501F0684215F}" destId="{3535CAB3-FF8D-4ABD-BF8C-1FF0F566B714}" srcOrd="0" destOrd="0" presId="urn:microsoft.com/office/officeart/2008/layout/NameandTitleOrganizationalChart"/>
    <dgm:cxn modelId="{87309481-CD09-499F-9055-BC0613D6F669}" type="presParOf" srcId="{AC278CB1-0336-41D6-9D04-501F0684215F}" destId="{0DF3F32F-1436-4DDC-A1CA-7B82EDB3D809}" srcOrd="1" destOrd="0" presId="urn:microsoft.com/office/officeart/2008/layout/NameandTitleOrganizationalChart"/>
    <dgm:cxn modelId="{07F46E49-C3D8-4B0E-AD2C-3A811ADEF8A7}" type="presParOf" srcId="{AC278CB1-0336-41D6-9D04-501F0684215F}" destId="{02350CCF-95F0-406C-9040-8684F379104C}" srcOrd="2" destOrd="0" presId="urn:microsoft.com/office/officeart/2008/layout/NameandTitleOrganizationalChart"/>
    <dgm:cxn modelId="{ACB1405C-7AA5-4F17-8CF1-B905452D4902}" type="presParOf" srcId="{267188FD-722E-4D1E-BE42-3BFF0E7506B4}" destId="{CF0031E6-8CC5-465B-B385-166389EE5A05}" srcOrd="1" destOrd="0" presId="urn:microsoft.com/office/officeart/2008/layout/NameandTitleOrganizationalChart"/>
    <dgm:cxn modelId="{FAC121F6-A024-406A-92A4-928D44F92CD0}" type="presParOf" srcId="{267188FD-722E-4D1E-BE42-3BFF0E7506B4}" destId="{3F7214EE-4F24-4F62-AEAF-EC8EF0DF507C}" srcOrd="2" destOrd="0" presId="urn:microsoft.com/office/officeart/2008/layout/NameandTitleOrganizationalChart"/>
    <dgm:cxn modelId="{CF14FC7B-B12A-4C34-9565-5213D1FA7520}" type="presParOf" srcId="{F3CBA073-50E0-4F49-A177-ADE65612B29A}" destId="{3B853FC9-6895-48C1-8565-362AC563F031}" srcOrd="2" destOrd="0" presId="urn:microsoft.com/office/officeart/2008/layout/NameandTitleOrganizationalChart"/>
    <dgm:cxn modelId="{FDE56B3C-5E87-47BA-A3D5-7F99895B37B3}" type="presParOf" srcId="{F3CBA073-50E0-4F49-A177-ADE65612B29A}" destId="{807D9D1F-4947-4A5B-9688-7DBE02F8BBA7}" srcOrd="3" destOrd="0" presId="urn:microsoft.com/office/officeart/2008/layout/NameandTitleOrganizationalChart"/>
    <dgm:cxn modelId="{AD6EE6DF-BB1C-4039-AB8D-611086A759D6}" type="presParOf" srcId="{807D9D1F-4947-4A5B-9688-7DBE02F8BBA7}" destId="{B4EB1C8E-5D2D-44EF-B8E0-88C5CE2E6CE8}" srcOrd="0" destOrd="0" presId="urn:microsoft.com/office/officeart/2008/layout/NameandTitleOrganizationalChart"/>
    <dgm:cxn modelId="{14880794-5CB5-481A-A316-6D9E9EBD77F3}" type="presParOf" srcId="{B4EB1C8E-5D2D-44EF-B8E0-88C5CE2E6CE8}" destId="{16EC3A1A-5A44-4728-967E-58EDAFDB191E}" srcOrd="0" destOrd="0" presId="urn:microsoft.com/office/officeart/2008/layout/NameandTitleOrganizationalChart"/>
    <dgm:cxn modelId="{B9FFEC90-81F2-46F3-B717-4A9B0B6556D3}" type="presParOf" srcId="{B4EB1C8E-5D2D-44EF-B8E0-88C5CE2E6CE8}" destId="{6D788018-B5CD-411E-9F49-5F252FD7D70B}" srcOrd="1" destOrd="0" presId="urn:microsoft.com/office/officeart/2008/layout/NameandTitleOrganizationalChart"/>
    <dgm:cxn modelId="{CF2F36CE-3227-4DD8-8C45-2AECF36D8C62}" type="presParOf" srcId="{B4EB1C8E-5D2D-44EF-B8E0-88C5CE2E6CE8}" destId="{63254678-E24C-47FE-997F-37B298AD2D28}" srcOrd="2" destOrd="0" presId="urn:microsoft.com/office/officeart/2008/layout/NameandTitleOrganizationalChart"/>
    <dgm:cxn modelId="{C84273B4-1390-42EB-82FE-19A08C7DCBAE}" type="presParOf" srcId="{807D9D1F-4947-4A5B-9688-7DBE02F8BBA7}" destId="{FCB70C38-B014-4348-A646-A24150969BA8}" srcOrd="1" destOrd="0" presId="urn:microsoft.com/office/officeart/2008/layout/NameandTitleOrganizationalChart"/>
    <dgm:cxn modelId="{71CA1BBF-0A83-44A0-A373-71261DF5F1F4}" type="presParOf" srcId="{807D9D1F-4947-4A5B-9688-7DBE02F8BBA7}" destId="{8087FA61-F053-4FFD-B2E0-49307712E543}" srcOrd="2" destOrd="0" presId="urn:microsoft.com/office/officeart/2008/layout/NameandTitleOrganizationalChart"/>
    <dgm:cxn modelId="{0E944177-8221-4D88-A9A5-D6154ED8A891}" type="presParOf" srcId="{DD6E6212-32EE-4A19-8B1B-9EA6CDBE71F8}" destId="{6E9805A2-F9FA-41BD-97D5-93AEB63DAA4A}" srcOrd="2" destOrd="0" presId="urn:microsoft.com/office/officeart/2008/layout/NameandTitleOrganizationalChart"/>
    <dgm:cxn modelId="{69542A43-FEBD-45FD-81B2-932787798B28}" type="presParOf" srcId="{745A26E0-EFF2-489C-A2C2-28AD2C0E98A5}" destId="{21B088CC-536D-4DBB-B567-F016B45F02DB}" srcOrd="2" destOrd="0" presId="urn:microsoft.com/office/officeart/2008/layout/NameandTitleOrganizationalChart"/>
    <dgm:cxn modelId="{E1E0C715-B8F0-4FFC-86E3-247369434EC9}" type="presParOf" srcId="{32E407FA-4145-41CD-9878-2772CE51DAF5}" destId="{2F03D44E-0428-4942-B3C8-74E18C5474D4}" srcOrd="4" destOrd="0" presId="urn:microsoft.com/office/officeart/2008/layout/NameandTitleOrganizationalChart"/>
    <dgm:cxn modelId="{3B3C2A72-455A-4049-8273-6A7F92976B4B}" type="presParOf" srcId="{32E407FA-4145-41CD-9878-2772CE51DAF5}" destId="{4B2E5012-03D0-42B0-A084-BC25D0CA0F16}" srcOrd="5" destOrd="0" presId="urn:microsoft.com/office/officeart/2008/layout/NameandTitleOrganizationalChart"/>
    <dgm:cxn modelId="{B6B0DFB5-40C1-4F4F-9438-FDCB6A294B3A}" type="presParOf" srcId="{4B2E5012-03D0-42B0-A084-BC25D0CA0F16}" destId="{57E5C052-38A1-4783-834F-1C39CBD08796}" srcOrd="0" destOrd="0" presId="urn:microsoft.com/office/officeart/2008/layout/NameandTitleOrganizationalChart"/>
    <dgm:cxn modelId="{87E70EEE-227C-472A-B760-7A8998B214D7}" type="presParOf" srcId="{57E5C052-38A1-4783-834F-1C39CBD08796}" destId="{41A7FF55-6525-4DEC-8FA6-DEEFDBEAFB70}" srcOrd="0" destOrd="0" presId="urn:microsoft.com/office/officeart/2008/layout/NameandTitleOrganizationalChart"/>
    <dgm:cxn modelId="{1ACB7A69-12CB-45DB-BA72-F9EA6DC848D8}" type="presParOf" srcId="{57E5C052-38A1-4783-834F-1C39CBD08796}" destId="{8BED9C70-00A4-4214-97EA-8DBBCF5DB4D4}" srcOrd="1" destOrd="0" presId="urn:microsoft.com/office/officeart/2008/layout/NameandTitleOrganizationalChart"/>
    <dgm:cxn modelId="{A5813805-4B40-4A36-B9A2-AF674A8DD0F2}" type="presParOf" srcId="{57E5C052-38A1-4783-834F-1C39CBD08796}" destId="{E0B9C00B-5B2B-42B1-8A5F-43C79E991E3E}" srcOrd="2" destOrd="0" presId="urn:microsoft.com/office/officeart/2008/layout/NameandTitleOrganizationalChart"/>
    <dgm:cxn modelId="{525F2D85-D124-415E-A8E1-37AE76642998}" type="presParOf" srcId="{4B2E5012-03D0-42B0-A084-BC25D0CA0F16}" destId="{3C829DE2-F9E1-4A1B-8FB0-0223F0B6C5C9}" srcOrd="1" destOrd="0" presId="urn:microsoft.com/office/officeart/2008/layout/NameandTitleOrganizationalChart"/>
    <dgm:cxn modelId="{47A0CF48-7DF3-404D-9D0A-F8E412B2E103}" type="presParOf" srcId="{3C829DE2-F9E1-4A1B-8FB0-0223F0B6C5C9}" destId="{365189DB-597E-4F52-843F-78DEFD00E1A3}" srcOrd="0" destOrd="0" presId="urn:microsoft.com/office/officeart/2008/layout/NameandTitleOrganizationalChart"/>
    <dgm:cxn modelId="{1EAADC9D-5FA3-4248-9D40-1C66F5F46CC3}" type="presParOf" srcId="{3C829DE2-F9E1-4A1B-8FB0-0223F0B6C5C9}" destId="{B73E0791-BE77-4133-8CC4-A01153F450CD}" srcOrd="1" destOrd="0" presId="urn:microsoft.com/office/officeart/2008/layout/NameandTitleOrganizationalChart"/>
    <dgm:cxn modelId="{5918B987-B1E3-4123-9386-5F091C1476B7}" type="presParOf" srcId="{B73E0791-BE77-4133-8CC4-A01153F450CD}" destId="{E6BD85E7-75B4-4444-8768-C3F9B89BE131}" srcOrd="0" destOrd="0" presId="urn:microsoft.com/office/officeart/2008/layout/NameandTitleOrganizationalChart"/>
    <dgm:cxn modelId="{992747E2-7D77-4F61-A306-B3D8203D6C43}" type="presParOf" srcId="{E6BD85E7-75B4-4444-8768-C3F9B89BE131}" destId="{D93327C4-2C1B-474C-93CC-B771D3D3178F}" srcOrd="0" destOrd="0" presId="urn:microsoft.com/office/officeart/2008/layout/NameandTitleOrganizationalChart"/>
    <dgm:cxn modelId="{C2878329-FA9B-49E5-8BCB-CD718CB25E36}" type="presParOf" srcId="{E6BD85E7-75B4-4444-8768-C3F9B89BE131}" destId="{053219B6-880C-47EF-855B-05B964CA5679}" srcOrd="1" destOrd="0" presId="urn:microsoft.com/office/officeart/2008/layout/NameandTitleOrganizationalChart"/>
    <dgm:cxn modelId="{02E1C69D-712E-42B3-9CF7-5048EF692130}" type="presParOf" srcId="{E6BD85E7-75B4-4444-8768-C3F9B89BE131}" destId="{3304DD38-41A0-4B7A-A169-B83F6920AD5B}" srcOrd="2" destOrd="0" presId="urn:microsoft.com/office/officeart/2008/layout/NameandTitleOrganizationalChart"/>
    <dgm:cxn modelId="{4CCCD965-4DEE-4148-8536-AE41414745E4}" type="presParOf" srcId="{B73E0791-BE77-4133-8CC4-A01153F450CD}" destId="{8FCAFB6F-0D6C-435F-B27C-2C8D0CD87855}" srcOrd="1" destOrd="0" presId="urn:microsoft.com/office/officeart/2008/layout/NameandTitleOrganizationalChart"/>
    <dgm:cxn modelId="{E361AEC3-BE2A-40B8-89F2-8F62374C0B26}" type="presParOf" srcId="{8FCAFB6F-0D6C-435F-B27C-2C8D0CD87855}" destId="{96CF7B1B-E006-49C2-AE74-06FA836F5A5C}" srcOrd="0" destOrd="0" presId="urn:microsoft.com/office/officeart/2008/layout/NameandTitleOrganizationalChart"/>
    <dgm:cxn modelId="{9F9393EB-E112-4377-B0F7-93639DBAAD70}" type="presParOf" srcId="{8FCAFB6F-0D6C-435F-B27C-2C8D0CD87855}" destId="{0BEFCE4E-34B8-46A2-804A-A27162945226}" srcOrd="1" destOrd="0" presId="urn:microsoft.com/office/officeart/2008/layout/NameandTitleOrganizationalChart"/>
    <dgm:cxn modelId="{7845E367-F54B-43D5-BE4E-13D576C5E1B8}" type="presParOf" srcId="{0BEFCE4E-34B8-46A2-804A-A27162945226}" destId="{2586160C-E5AB-4F8A-B480-628ED99B23B6}" srcOrd="0" destOrd="0" presId="urn:microsoft.com/office/officeart/2008/layout/NameandTitleOrganizationalChart"/>
    <dgm:cxn modelId="{187ED79E-817F-49CD-BCAC-3C5CA0B45E64}" type="presParOf" srcId="{2586160C-E5AB-4F8A-B480-628ED99B23B6}" destId="{58333087-7A6B-49D4-B065-555A302A07BF}" srcOrd="0" destOrd="0" presId="urn:microsoft.com/office/officeart/2008/layout/NameandTitleOrganizationalChart"/>
    <dgm:cxn modelId="{F1DE5287-80FD-4BDC-8842-1C498290D40A}" type="presParOf" srcId="{2586160C-E5AB-4F8A-B480-628ED99B23B6}" destId="{EFE65027-D0DF-4F28-B382-56B4543FE556}" srcOrd="1" destOrd="0" presId="urn:microsoft.com/office/officeart/2008/layout/NameandTitleOrganizationalChart"/>
    <dgm:cxn modelId="{15A73522-C2BD-47B1-947D-C76289D26CB9}" type="presParOf" srcId="{2586160C-E5AB-4F8A-B480-628ED99B23B6}" destId="{1C081DF4-41A6-4CC0-9A07-9B302A6967B1}" srcOrd="2" destOrd="0" presId="urn:microsoft.com/office/officeart/2008/layout/NameandTitleOrganizationalChart"/>
    <dgm:cxn modelId="{71DABE72-0743-4BDB-874A-C21014E35E1C}" type="presParOf" srcId="{0BEFCE4E-34B8-46A2-804A-A27162945226}" destId="{7576B778-7DC8-430C-A392-5BC373D61BFA}" srcOrd="1" destOrd="0" presId="urn:microsoft.com/office/officeart/2008/layout/NameandTitleOrganizationalChart"/>
    <dgm:cxn modelId="{1377F3A5-E2CB-46D3-A309-FDC0D7534EA7}" type="presParOf" srcId="{0BEFCE4E-34B8-46A2-804A-A27162945226}" destId="{128314E6-E038-4458-9715-564305EEF1E7}" srcOrd="2" destOrd="0" presId="urn:microsoft.com/office/officeart/2008/layout/NameandTitleOrganizationalChart"/>
    <dgm:cxn modelId="{666DCB22-DB25-4F8D-8C09-1BD3499D1DAF}" type="presParOf" srcId="{B73E0791-BE77-4133-8CC4-A01153F450CD}" destId="{D5A056F9-EA44-40C6-B404-231CD3EA0895}" srcOrd="2" destOrd="0" presId="urn:microsoft.com/office/officeart/2008/layout/NameandTitleOrganizationalChart"/>
    <dgm:cxn modelId="{BA3FFD8B-CFEE-45BE-9DD8-41C3A90787D6}" type="presParOf" srcId="{3C829DE2-F9E1-4A1B-8FB0-0223F0B6C5C9}" destId="{C5A71B6B-4DF8-49E1-9A59-44A304FA8105}" srcOrd="2" destOrd="0" presId="urn:microsoft.com/office/officeart/2008/layout/NameandTitleOrganizationalChart"/>
    <dgm:cxn modelId="{3F42F94E-6A02-4B4E-BCF9-5FA8E9E9F682}" type="presParOf" srcId="{3C829DE2-F9E1-4A1B-8FB0-0223F0B6C5C9}" destId="{245F337D-C524-4572-BD5E-90443855DEE8}" srcOrd="3" destOrd="0" presId="urn:microsoft.com/office/officeart/2008/layout/NameandTitleOrganizationalChart"/>
    <dgm:cxn modelId="{DD4C9C39-FE6F-4AC7-B06B-8E8E8744DF75}" type="presParOf" srcId="{245F337D-C524-4572-BD5E-90443855DEE8}" destId="{15810E72-5DC3-4CD9-83E3-A053790E1D81}" srcOrd="0" destOrd="0" presId="urn:microsoft.com/office/officeart/2008/layout/NameandTitleOrganizationalChart"/>
    <dgm:cxn modelId="{751BA60F-DAD2-4DE5-ABCC-3319316C0A85}" type="presParOf" srcId="{15810E72-5DC3-4CD9-83E3-A053790E1D81}" destId="{80843B0E-3182-4528-8DB5-FC1EEB349849}" srcOrd="0" destOrd="0" presId="urn:microsoft.com/office/officeart/2008/layout/NameandTitleOrganizationalChart"/>
    <dgm:cxn modelId="{190CDF25-9498-4AFD-8A91-426D02AC0D03}" type="presParOf" srcId="{15810E72-5DC3-4CD9-83E3-A053790E1D81}" destId="{EA21BF89-F00F-4F1F-AC3B-3B2E60EC40C7}" srcOrd="1" destOrd="0" presId="urn:microsoft.com/office/officeart/2008/layout/NameandTitleOrganizationalChart"/>
    <dgm:cxn modelId="{FB31C6F7-E4A9-44DD-8766-7D6598ADB647}" type="presParOf" srcId="{15810E72-5DC3-4CD9-83E3-A053790E1D81}" destId="{FDA6CFB0-1DCE-4E00-BD9D-5DF2F0BA8B20}" srcOrd="2" destOrd="0" presId="urn:microsoft.com/office/officeart/2008/layout/NameandTitleOrganizationalChart"/>
    <dgm:cxn modelId="{A22177D7-57FE-48B5-88CC-33AD2918EA84}" type="presParOf" srcId="{245F337D-C524-4572-BD5E-90443855DEE8}" destId="{F3EEF940-EEBD-4F9B-B454-16B3129FD820}" srcOrd="1" destOrd="0" presId="urn:microsoft.com/office/officeart/2008/layout/NameandTitleOrganizationalChart"/>
    <dgm:cxn modelId="{2675E7CF-F0B2-45F2-AADC-E858AC7FA18F}" type="presParOf" srcId="{F3EEF940-EEBD-4F9B-B454-16B3129FD820}" destId="{34A37A8C-632B-463D-82E3-CC13636D7AEB}" srcOrd="0" destOrd="0" presId="urn:microsoft.com/office/officeart/2008/layout/NameandTitleOrganizationalChart"/>
    <dgm:cxn modelId="{F4AE201D-49EE-4C87-9122-63677AA5CC1D}" type="presParOf" srcId="{F3EEF940-EEBD-4F9B-B454-16B3129FD820}" destId="{3AAD229F-57B1-4874-9EA3-5750F2BF1D79}" srcOrd="1" destOrd="0" presId="urn:microsoft.com/office/officeart/2008/layout/NameandTitleOrganizationalChart"/>
    <dgm:cxn modelId="{370A375A-3856-4A03-A9CA-916304575BFB}" type="presParOf" srcId="{3AAD229F-57B1-4874-9EA3-5750F2BF1D79}" destId="{2C90EFC6-3F7F-452C-9553-C70678E329D5}" srcOrd="0" destOrd="0" presId="urn:microsoft.com/office/officeart/2008/layout/NameandTitleOrganizationalChart"/>
    <dgm:cxn modelId="{D606F0E2-0BBF-43A2-873F-4A74A408666B}" type="presParOf" srcId="{2C90EFC6-3F7F-452C-9553-C70678E329D5}" destId="{1DA20403-8D5D-41EC-A2EE-7966804B87DB}" srcOrd="0" destOrd="0" presId="urn:microsoft.com/office/officeart/2008/layout/NameandTitleOrganizationalChart"/>
    <dgm:cxn modelId="{977A17DD-6FB8-4287-AE58-76BEC02C8300}" type="presParOf" srcId="{2C90EFC6-3F7F-452C-9553-C70678E329D5}" destId="{49F129A4-DD55-40D2-A666-410D78B0C833}" srcOrd="1" destOrd="0" presId="urn:microsoft.com/office/officeart/2008/layout/NameandTitleOrganizationalChart"/>
    <dgm:cxn modelId="{B6DD8F4E-17E3-486F-8584-360CB0F4722B}" type="presParOf" srcId="{2C90EFC6-3F7F-452C-9553-C70678E329D5}" destId="{78809636-E72C-403B-AD00-1D7210150479}" srcOrd="2" destOrd="0" presId="urn:microsoft.com/office/officeart/2008/layout/NameandTitleOrganizationalChart"/>
    <dgm:cxn modelId="{5BFC1D37-33FE-4AAF-A044-026F8010225B}" type="presParOf" srcId="{3AAD229F-57B1-4874-9EA3-5750F2BF1D79}" destId="{4C87B447-BEF1-4923-A952-4C02F627CCF0}" srcOrd="1" destOrd="0" presId="urn:microsoft.com/office/officeart/2008/layout/NameandTitleOrganizationalChart"/>
    <dgm:cxn modelId="{3BF5FC34-C186-41EC-B3C9-DA790A638FF5}" type="presParOf" srcId="{3AAD229F-57B1-4874-9EA3-5750F2BF1D79}" destId="{F9720EF0-C457-4459-81EB-DB750DF9A9E7}" srcOrd="2" destOrd="0" presId="urn:microsoft.com/office/officeart/2008/layout/NameandTitleOrganizationalChart"/>
    <dgm:cxn modelId="{3B3F0F25-3072-4F52-9182-7B475D795622}" type="presParOf" srcId="{245F337D-C524-4572-BD5E-90443855DEE8}" destId="{F9227FB0-27A4-4EA0-B001-5C7787160030}" srcOrd="2" destOrd="0" presId="urn:microsoft.com/office/officeart/2008/layout/NameandTitleOrganizationalChart"/>
    <dgm:cxn modelId="{481FDD6B-2023-4F7D-9A57-76071FC734AE}" type="presParOf" srcId="{4B2E5012-03D0-42B0-A084-BC25D0CA0F16}" destId="{35BB913E-76E6-4231-B3E6-5F1F4F8DC007}" srcOrd="2" destOrd="0" presId="urn:microsoft.com/office/officeart/2008/layout/NameandTitleOrganizationalChart"/>
    <dgm:cxn modelId="{66C1337F-2E24-4A7F-B24F-18C83E59F97A}" type="presParOf" srcId="{E2846487-DEC4-490C-A059-4DBB023CC5FE}" destId="{8DD3A0B9-FADB-465C-A044-9858D33ADFA6}" srcOrd="2" destOrd="0" presId="urn:microsoft.com/office/officeart/2008/layout/NameandTitleOrganizationalChart"/>
    <dgm:cxn modelId="{D07A8BA3-C4F6-4DC6-9E09-DD5EE95DFF1E}" type="presParOf" srcId="{6DEC31BE-4AE3-4E57-8C22-8FB300B95BD0}" destId="{08294355-A8ED-47D5-9A4D-E9C942A394A3}" srcOrd="2" destOrd="0" presId="urn:microsoft.com/office/officeart/2008/layout/NameandTitleOrganizationalChart"/>
    <dgm:cxn modelId="{527B5EB6-EF88-4D01-85B2-E44AD495C617}" type="presParOf" srcId="{7A6CF846-E7E9-45E6-951F-DDC50D8CF7CE}" destId="{B6A09994-9FCD-43D3-9AF5-4689CF044E3F}" srcOrd="2" destOrd="0" presId="urn:microsoft.com/office/officeart/2008/layout/NameandTitleOrganizationalChart"/>
    <dgm:cxn modelId="{2FEBA710-A28C-4B2E-9DA4-1381D7540DAD}" type="presParOf" srcId="{55D3FB98-B20E-4A11-A6BC-CF073DDF6B6F}" destId="{5929F839-8359-48D9-BC0C-BB706DCE613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A37A8C-632B-463D-82E3-CC13636D7AEB}">
      <dsp:nvSpPr>
        <dsp:cNvPr id="0" name=""/>
        <dsp:cNvSpPr/>
      </dsp:nvSpPr>
      <dsp:spPr>
        <a:xfrm>
          <a:off x="8060419" y="3674866"/>
          <a:ext cx="111268" cy="1448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8501"/>
              </a:lnTo>
              <a:lnTo>
                <a:pt x="111268" y="14485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71B6B-4DF8-49E1-9A59-44A304FA8105}">
      <dsp:nvSpPr>
        <dsp:cNvPr id="0" name=""/>
        <dsp:cNvSpPr/>
      </dsp:nvSpPr>
      <dsp:spPr>
        <a:xfrm>
          <a:off x="7747357" y="2912202"/>
          <a:ext cx="600557" cy="390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701"/>
              </a:lnTo>
              <a:lnTo>
                <a:pt x="600557" y="303701"/>
              </a:lnTo>
              <a:lnTo>
                <a:pt x="600557" y="3905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F7B1B-E006-49C2-AE74-06FA836F5A5C}">
      <dsp:nvSpPr>
        <dsp:cNvPr id="0" name=""/>
        <dsp:cNvSpPr/>
      </dsp:nvSpPr>
      <dsp:spPr>
        <a:xfrm>
          <a:off x="7337919" y="362914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11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189DB-597E-4F52-843F-78DEFD00E1A3}">
      <dsp:nvSpPr>
        <dsp:cNvPr id="0" name=""/>
        <dsp:cNvSpPr/>
      </dsp:nvSpPr>
      <dsp:spPr>
        <a:xfrm>
          <a:off x="7383639" y="2912202"/>
          <a:ext cx="363718" cy="390532"/>
        </a:xfrm>
        <a:custGeom>
          <a:avLst/>
          <a:gdLst/>
          <a:ahLst/>
          <a:cxnLst/>
          <a:rect l="0" t="0" r="0" b="0"/>
          <a:pathLst>
            <a:path>
              <a:moveTo>
                <a:pt x="363718" y="0"/>
              </a:moveTo>
              <a:lnTo>
                <a:pt x="363718" y="303701"/>
              </a:lnTo>
              <a:lnTo>
                <a:pt x="0" y="303701"/>
              </a:lnTo>
              <a:lnTo>
                <a:pt x="0" y="3905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3D44E-0428-4942-B3C8-74E18C5474D4}">
      <dsp:nvSpPr>
        <dsp:cNvPr id="0" name=""/>
        <dsp:cNvSpPr/>
      </dsp:nvSpPr>
      <dsp:spPr>
        <a:xfrm>
          <a:off x="4520706" y="2256226"/>
          <a:ext cx="3226651" cy="203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72"/>
              </a:lnTo>
              <a:lnTo>
                <a:pt x="3226651" y="116272"/>
              </a:lnTo>
              <a:lnTo>
                <a:pt x="3226651" y="2031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53FC9-6895-48C1-8565-362AC563F031}">
      <dsp:nvSpPr>
        <dsp:cNvPr id="0" name=""/>
        <dsp:cNvSpPr/>
      </dsp:nvSpPr>
      <dsp:spPr>
        <a:xfrm>
          <a:off x="5861288" y="3681198"/>
          <a:ext cx="125197" cy="848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611"/>
              </a:lnTo>
              <a:lnTo>
                <a:pt x="125197" y="8486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5F16F-52A3-4357-B0C9-3D57D43BE70E}">
      <dsp:nvSpPr>
        <dsp:cNvPr id="0" name=""/>
        <dsp:cNvSpPr/>
      </dsp:nvSpPr>
      <dsp:spPr>
        <a:xfrm>
          <a:off x="5861288" y="3681198"/>
          <a:ext cx="125779" cy="261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70"/>
              </a:lnTo>
              <a:lnTo>
                <a:pt x="125779" y="261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D00E7-A196-4788-BEA6-C35B69B3C9E1}">
      <dsp:nvSpPr>
        <dsp:cNvPr id="0" name=""/>
        <dsp:cNvSpPr/>
      </dsp:nvSpPr>
      <dsp:spPr>
        <a:xfrm>
          <a:off x="4483324" y="2906988"/>
          <a:ext cx="1665460" cy="402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247"/>
              </a:lnTo>
              <a:lnTo>
                <a:pt x="1665460" y="315247"/>
              </a:lnTo>
              <a:lnTo>
                <a:pt x="1665460" y="4020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CFAF9-B5EF-4043-BDFF-DF1BF0768FE3}">
      <dsp:nvSpPr>
        <dsp:cNvPr id="0" name=""/>
        <dsp:cNvSpPr/>
      </dsp:nvSpPr>
      <dsp:spPr>
        <a:xfrm>
          <a:off x="4798315" y="3681198"/>
          <a:ext cx="125779" cy="1435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752"/>
              </a:lnTo>
              <a:lnTo>
                <a:pt x="125779" y="14357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5BFDF-9D77-45A1-9FAD-DDB665CD1E5A}">
      <dsp:nvSpPr>
        <dsp:cNvPr id="0" name=""/>
        <dsp:cNvSpPr/>
      </dsp:nvSpPr>
      <dsp:spPr>
        <a:xfrm>
          <a:off x="4798315" y="3681198"/>
          <a:ext cx="125779" cy="848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611"/>
              </a:lnTo>
              <a:lnTo>
                <a:pt x="125779" y="8486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E6589-7466-4652-B4A8-DDAB956B50E4}">
      <dsp:nvSpPr>
        <dsp:cNvPr id="0" name=""/>
        <dsp:cNvSpPr/>
      </dsp:nvSpPr>
      <dsp:spPr>
        <a:xfrm>
          <a:off x="4798315" y="3681198"/>
          <a:ext cx="125779" cy="261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70"/>
              </a:lnTo>
              <a:lnTo>
                <a:pt x="125779" y="261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EE7B4-96A9-48FE-B90A-508897C345C9}">
      <dsp:nvSpPr>
        <dsp:cNvPr id="0" name=""/>
        <dsp:cNvSpPr/>
      </dsp:nvSpPr>
      <dsp:spPr>
        <a:xfrm>
          <a:off x="4483324" y="2906988"/>
          <a:ext cx="602487" cy="402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247"/>
              </a:lnTo>
              <a:lnTo>
                <a:pt x="602487" y="315247"/>
              </a:lnTo>
              <a:lnTo>
                <a:pt x="602487" y="4020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50D1E-AA75-49F4-890E-D00F3EC60630}">
      <dsp:nvSpPr>
        <dsp:cNvPr id="0" name=""/>
        <dsp:cNvSpPr/>
      </dsp:nvSpPr>
      <dsp:spPr>
        <a:xfrm>
          <a:off x="3669772" y="3681198"/>
          <a:ext cx="148491" cy="2380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0786"/>
              </a:lnTo>
              <a:lnTo>
                <a:pt x="148491" y="23807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6390C-80C5-441B-82E1-FF0E4E16BA80}">
      <dsp:nvSpPr>
        <dsp:cNvPr id="0" name=""/>
        <dsp:cNvSpPr/>
      </dsp:nvSpPr>
      <dsp:spPr>
        <a:xfrm>
          <a:off x="3669772" y="3681198"/>
          <a:ext cx="148491" cy="1866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6806"/>
              </a:lnTo>
              <a:lnTo>
                <a:pt x="148491" y="18668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77E2C-1416-4F66-8D3B-9303ABC46449}">
      <dsp:nvSpPr>
        <dsp:cNvPr id="0" name=""/>
        <dsp:cNvSpPr/>
      </dsp:nvSpPr>
      <dsp:spPr>
        <a:xfrm>
          <a:off x="3669772" y="3681198"/>
          <a:ext cx="125779" cy="1352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822"/>
              </a:lnTo>
              <a:lnTo>
                <a:pt x="125779" y="1352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BA71D-80F2-4B45-B88A-46973E82154D}">
      <dsp:nvSpPr>
        <dsp:cNvPr id="0" name=""/>
        <dsp:cNvSpPr/>
      </dsp:nvSpPr>
      <dsp:spPr>
        <a:xfrm>
          <a:off x="3669772" y="3681198"/>
          <a:ext cx="125779" cy="765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417"/>
              </a:lnTo>
              <a:lnTo>
                <a:pt x="125779" y="765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3FF57-6780-4468-8B13-913082159438}">
      <dsp:nvSpPr>
        <dsp:cNvPr id="0" name=""/>
        <dsp:cNvSpPr/>
      </dsp:nvSpPr>
      <dsp:spPr>
        <a:xfrm>
          <a:off x="3669772" y="3681198"/>
          <a:ext cx="125779" cy="261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70"/>
              </a:lnTo>
              <a:lnTo>
                <a:pt x="125779" y="261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E0AF1-ECAA-495C-9C3A-1F12F631E3A1}">
      <dsp:nvSpPr>
        <dsp:cNvPr id="0" name=""/>
        <dsp:cNvSpPr/>
      </dsp:nvSpPr>
      <dsp:spPr>
        <a:xfrm>
          <a:off x="3957268" y="2906988"/>
          <a:ext cx="526055" cy="402078"/>
        </a:xfrm>
        <a:custGeom>
          <a:avLst/>
          <a:gdLst/>
          <a:ahLst/>
          <a:cxnLst/>
          <a:rect l="0" t="0" r="0" b="0"/>
          <a:pathLst>
            <a:path>
              <a:moveTo>
                <a:pt x="526055" y="0"/>
              </a:moveTo>
              <a:lnTo>
                <a:pt x="526055" y="315247"/>
              </a:lnTo>
              <a:lnTo>
                <a:pt x="0" y="315247"/>
              </a:lnTo>
              <a:lnTo>
                <a:pt x="0" y="4020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8F477-AB6B-487D-A74F-73C7D120FC1B}">
      <dsp:nvSpPr>
        <dsp:cNvPr id="0" name=""/>
        <dsp:cNvSpPr/>
      </dsp:nvSpPr>
      <dsp:spPr>
        <a:xfrm>
          <a:off x="2899544" y="364245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63016" y="45720"/>
              </a:moveTo>
              <a:lnTo>
                <a:pt x="45720" y="45720"/>
              </a:lnTo>
              <a:lnTo>
                <a:pt x="45720" y="1291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DB7795-3614-4459-8C45-1B4A898F7335}">
      <dsp:nvSpPr>
        <dsp:cNvPr id="0" name=""/>
        <dsp:cNvSpPr/>
      </dsp:nvSpPr>
      <dsp:spPr>
        <a:xfrm>
          <a:off x="2962560" y="2906988"/>
          <a:ext cx="1520763" cy="409059"/>
        </a:xfrm>
        <a:custGeom>
          <a:avLst/>
          <a:gdLst/>
          <a:ahLst/>
          <a:cxnLst/>
          <a:rect l="0" t="0" r="0" b="0"/>
          <a:pathLst>
            <a:path>
              <a:moveTo>
                <a:pt x="1520763" y="0"/>
              </a:moveTo>
              <a:lnTo>
                <a:pt x="1520763" y="322228"/>
              </a:lnTo>
              <a:lnTo>
                <a:pt x="0" y="322228"/>
              </a:lnTo>
              <a:lnTo>
                <a:pt x="0" y="409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1CE73-BC7A-474B-8078-D2A655722211}">
      <dsp:nvSpPr>
        <dsp:cNvPr id="0" name=""/>
        <dsp:cNvSpPr/>
      </dsp:nvSpPr>
      <dsp:spPr>
        <a:xfrm>
          <a:off x="4437604" y="2256226"/>
          <a:ext cx="91440" cy="197145"/>
        </a:xfrm>
        <a:custGeom>
          <a:avLst/>
          <a:gdLst/>
          <a:ahLst/>
          <a:cxnLst/>
          <a:rect l="0" t="0" r="0" b="0"/>
          <a:pathLst>
            <a:path>
              <a:moveTo>
                <a:pt x="83102" y="0"/>
              </a:moveTo>
              <a:lnTo>
                <a:pt x="83102" y="110314"/>
              </a:lnTo>
              <a:lnTo>
                <a:pt x="45720" y="110314"/>
              </a:lnTo>
              <a:lnTo>
                <a:pt x="45720" y="1971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55A94-CAE5-4234-BE53-11A195D92FD3}">
      <dsp:nvSpPr>
        <dsp:cNvPr id="0" name=""/>
        <dsp:cNvSpPr/>
      </dsp:nvSpPr>
      <dsp:spPr>
        <a:xfrm>
          <a:off x="1948364" y="363011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59146" y="45720"/>
              </a:lnTo>
              <a:lnTo>
                <a:pt x="59146" y="1065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B1409-0B8C-41CA-863D-DD538131C02F}">
      <dsp:nvSpPr>
        <dsp:cNvPr id="0" name=""/>
        <dsp:cNvSpPr/>
      </dsp:nvSpPr>
      <dsp:spPr>
        <a:xfrm>
          <a:off x="1523397" y="2912202"/>
          <a:ext cx="470687" cy="391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671"/>
              </a:lnTo>
              <a:lnTo>
                <a:pt x="470687" y="304671"/>
              </a:lnTo>
              <a:lnTo>
                <a:pt x="470687" y="3915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DD60A-66F6-467F-9B15-4ECDC7F494C1}">
      <dsp:nvSpPr>
        <dsp:cNvPr id="0" name=""/>
        <dsp:cNvSpPr/>
      </dsp:nvSpPr>
      <dsp:spPr>
        <a:xfrm>
          <a:off x="640866" y="3675836"/>
          <a:ext cx="91440" cy="21754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5448"/>
              </a:lnTo>
              <a:lnTo>
                <a:pt x="114326" y="21754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FFACA-7D08-4E6F-AA41-9D1F7D98DF1F}">
      <dsp:nvSpPr>
        <dsp:cNvPr id="0" name=""/>
        <dsp:cNvSpPr/>
      </dsp:nvSpPr>
      <dsp:spPr>
        <a:xfrm>
          <a:off x="686586" y="3675836"/>
          <a:ext cx="98987" cy="1605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418"/>
              </a:lnTo>
              <a:lnTo>
                <a:pt x="98987" y="16054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FF82C-8E32-4607-8A62-6AD4FB95565D}">
      <dsp:nvSpPr>
        <dsp:cNvPr id="0" name=""/>
        <dsp:cNvSpPr/>
      </dsp:nvSpPr>
      <dsp:spPr>
        <a:xfrm>
          <a:off x="640866" y="3675836"/>
          <a:ext cx="91440" cy="9510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1081"/>
              </a:lnTo>
              <a:lnTo>
                <a:pt x="114326" y="9510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F0BF8-923E-4142-BBD8-4B60BD1ED5FE}">
      <dsp:nvSpPr>
        <dsp:cNvPr id="0" name=""/>
        <dsp:cNvSpPr/>
      </dsp:nvSpPr>
      <dsp:spPr>
        <a:xfrm>
          <a:off x="640866" y="3675836"/>
          <a:ext cx="91440" cy="260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331"/>
              </a:lnTo>
              <a:lnTo>
                <a:pt x="116051" y="2603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C0F29-D1B7-48EF-AE6A-8B0D2F2673A9}">
      <dsp:nvSpPr>
        <dsp:cNvPr id="0" name=""/>
        <dsp:cNvSpPr/>
      </dsp:nvSpPr>
      <dsp:spPr>
        <a:xfrm>
          <a:off x="1085542" y="2912202"/>
          <a:ext cx="437855" cy="391502"/>
        </a:xfrm>
        <a:custGeom>
          <a:avLst/>
          <a:gdLst/>
          <a:ahLst/>
          <a:cxnLst/>
          <a:rect l="0" t="0" r="0" b="0"/>
          <a:pathLst>
            <a:path>
              <a:moveTo>
                <a:pt x="437855" y="0"/>
              </a:moveTo>
              <a:lnTo>
                <a:pt x="437855" y="304671"/>
              </a:lnTo>
              <a:lnTo>
                <a:pt x="0" y="304671"/>
              </a:lnTo>
              <a:lnTo>
                <a:pt x="0" y="3915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BAAEE-BB26-47EA-AC45-5EC75941A21F}">
      <dsp:nvSpPr>
        <dsp:cNvPr id="0" name=""/>
        <dsp:cNvSpPr/>
      </dsp:nvSpPr>
      <dsp:spPr>
        <a:xfrm>
          <a:off x="1523397" y="2256226"/>
          <a:ext cx="2997308" cy="203103"/>
        </a:xfrm>
        <a:custGeom>
          <a:avLst/>
          <a:gdLst/>
          <a:ahLst/>
          <a:cxnLst/>
          <a:rect l="0" t="0" r="0" b="0"/>
          <a:pathLst>
            <a:path>
              <a:moveTo>
                <a:pt x="2997308" y="0"/>
              </a:moveTo>
              <a:lnTo>
                <a:pt x="2997308" y="116272"/>
              </a:lnTo>
              <a:lnTo>
                <a:pt x="0" y="116272"/>
              </a:lnTo>
              <a:lnTo>
                <a:pt x="0" y="2031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547E7-4E1D-401C-AB72-CC8CFC6BD1A3}">
      <dsp:nvSpPr>
        <dsp:cNvPr id="0" name=""/>
        <dsp:cNvSpPr/>
      </dsp:nvSpPr>
      <dsp:spPr>
        <a:xfrm>
          <a:off x="4474986" y="167729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25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1EF45-9E7D-4D36-8478-F0B1F9C43086}">
      <dsp:nvSpPr>
        <dsp:cNvPr id="0" name=""/>
        <dsp:cNvSpPr/>
      </dsp:nvSpPr>
      <dsp:spPr>
        <a:xfrm>
          <a:off x="4474986" y="114742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06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48442-BD14-4CAF-B88C-7D97F1D9FCC9}">
      <dsp:nvSpPr>
        <dsp:cNvPr id="0" name=""/>
        <dsp:cNvSpPr/>
      </dsp:nvSpPr>
      <dsp:spPr>
        <a:xfrm>
          <a:off x="4474986" y="590255"/>
          <a:ext cx="91440" cy="158713"/>
        </a:xfrm>
        <a:custGeom>
          <a:avLst/>
          <a:gdLst/>
          <a:ahLst/>
          <a:cxnLst/>
          <a:rect l="0" t="0" r="0" b="0"/>
          <a:pathLst>
            <a:path>
              <a:moveTo>
                <a:pt x="55847" y="0"/>
              </a:moveTo>
              <a:lnTo>
                <a:pt x="55847" y="71882"/>
              </a:lnTo>
              <a:lnTo>
                <a:pt x="45720" y="71882"/>
              </a:lnTo>
              <a:lnTo>
                <a:pt x="45720" y="158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64C1A-B658-4CB0-A582-C7319C5A762D}">
      <dsp:nvSpPr>
        <dsp:cNvPr id="0" name=""/>
        <dsp:cNvSpPr/>
      </dsp:nvSpPr>
      <dsp:spPr>
        <a:xfrm>
          <a:off x="2413350" y="145740"/>
          <a:ext cx="4234966" cy="444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251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INSTITUTO RELIGIOSAS PUREZA DE MARÍA</a:t>
          </a:r>
          <a:endParaRPr lang="es-ES" sz="1200" kern="1200" dirty="0"/>
        </a:p>
      </dsp:txBody>
      <dsp:txXfrm>
        <a:off x="2413350" y="145740"/>
        <a:ext cx="4234966" cy="444514"/>
      </dsp:txXfrm>
    </dsp:sp>
    <dsp:sp modelId="{B3EF2935-BF42-4B85-847F-3BF061D2394A}">
      <dsp:nvSpPr>
        <dsp:cNvPr id="0" name=""/>
        <dsp:cNvSpPr/>
      </dsp:nvSpPr>
      <dsp:spPr>
        <a:xfrm>
          <a:off x="6836642" y="219165"/>
          <a:ext cx="1118955" cy="1401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6836642" y="219165"/>
        <a:ext cx="1118955" cy="140183"/>
      </dsp:txXfrm>
    </dsp:sp>
    <dsp:sp modelId="{CE1811E6-84FB-4C3C-B265-F8016E719703}">
      <dsp:nvSpPr>
        <dsp:cNvPr id="0" name=""/>
        <dsp:cNvSpPr/>
      </dsp:nvSpPr>
      <dsp:spPr>
        <a:xfrm>
          <a:off x="2561424" y="748968"/>
          <a:ext cx="3918562" cy="444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251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SUPERIORA GENERAL</a:t>
          </a:r>
          <a:endParaRPr lang="es-ES" sz="1200" kern="1200" dirty="0"/>
        </a:p>
      </dsp:txBody>
      <dsp:txXfrm>
        <a:off x="2561424" y="748968"/>
        <a:ext cx="3918562" cy="444176"/>
      </dsp:txXfrm>
    </dsp:sp>
    <dsp:sp modelId="{7180361C-0A19-4790-963A-8629B02D620A}">
      <dsp:nvSpPr>
        <dsp:cNvPr id="0" name=""/>
        <dsp:cNvSpPr/>
      </dsp:nvSpPr>
      <dsp:spPr>
        <a:xfrm>
          <a:off x="7941524" y="307745"/>
          <a:ext cx="646865" cy="124043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7941524" y="307745"/>
        <a:ext cx="646865" cy="124043"/>
      </dsp:txXfrm>
    </dsp:sp>
    <dsp:sp modelId="{566C5317-9460-47CE-A106-6702F2B9520A}">
      <dsp:nvSpPr>
        <dsp:cNvPr id="0" name=""/>
        <dsp:cNvSpPr/>
      </dsp:nvSpPr>
      <dsp:spPr>
        <a:xfrm>
          <a:off x="2783537" y="1278105"/>
          <a:ext cx="3474338" cy="4449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251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RELIGIOSA COORDINADORA GENERAL DE MFA</a:t>
          </a:r>
          <a:endParaRPr lang="es-ES" sz="1200" kern="1200" dirty="0"/>
        </a:p>
      </dsp:txBody>
      <dsp:txXfrm>
        <a:off x="2783537" y="1278105"/>
        <a:ext cx="3474338" cy="444913"/>
      </dsp:txXfrm>
    </dsp:sp>
    <dsp:sp modelId="{E48A88CA-F925-4C32-B3DA-16298A2C608E}">
      <dsp:nvSpPr>
        <dsp:cNvPr id="0" name=""/>
        <dsp:cNvSpPr/>
      </dsp:nvSpPr>
      <dsp:spPr>
        <a:xfrm>
          <a:off x="7960290" y="178645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7960290" y="178645"/>
        <a:ext cx="646865" cy="124043"/>
      </dsp:txXfrm>
    </dsp:sp>
    <dsp:sp modelId="{6DF42352-C9D1-4F09-922B-3A3ABED269C0}">
      <dsp:nvSpPr>
        <dsp:cNvPr id="0" name=""/>
        <dsp:cNvSpPr/>
      </dsp:nvSpPr>
      <dsp:spPr>
        <a:xfrm>
          <a:off x="3005652" y="1809835"/>
          <a:ext cx="3030106" cy="446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5251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PRESIDENTE DEL CONSEJO EJECUTIVO INTERNACIONAL</a:t>
          </a:r>
          <a:endParaRPr lang="es-ES" sz="1200" kern="1200" dirty="0"/>
        </a:p>
      </dsp:txBody>
      <dsp:txXfrm>
        <a:off x="3005652" y="1809835"/>
        <a:ext cx="3030106" cy="446390"/>
      </dsp:txXfrm>
    </dsp:sp>
    <dsp:sp modelId="{C88D3647-D300-4A13-85B2-F377F1A31843}">
      <dsp:nvSpPr>
        <dsp:cNvPr id="0" name=""/>
        <dsp:cNvSpPr/>
      </dsp:nvSpPr>
      <dsp:spPr>
        <a:xfrm>
          <a:off x="7424051" y="203959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7424051" y="203959"/>
        <a:ext cx="646865" cy="124043"/>
      </dsp:txXfrm>
    </dsp:sp>
    <dsp:sp modelId="{07E4A54F-D634-4A52-9295-03125B5AE006}">
      <dsp:nvSpPr>
        <dsp:cNvPr id="0" name=""/>
        <dsp:cNvSpPr/>
      </dsp:nvSpPr>
      <dsp:spPr>
        <a:xfrm>
          <a:off x="594102" y="2459329"/>
          <a:ext cx="1858589" cy="45287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251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REPRESENTANTE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ÁFRICA  (1)</a:t>
          </a:r>
          <a:endParaRPr lang="es-ES" sz="1100" kern="1200" dirty="0"/>
        </a:p>
      </dsp:txBody>
      <dsp:txXfrm>
        <a:off x="594102" y="2459329"/>
        <a:ext cx="1858589" cy="452873"/>
      </dsp:txXfrm>
    </dsp:sp>
    <dsp:sp modelId="{40B6EB0F-498D-4490-9B06-05E899528D6D}">
      <dsp:nvSpPr>
        <dsp:cNvPr id="0" name=""/>
        <dsp:cNvSpPr/>
      </dsp:nvSpPr>
      <dsp:spPr>
        <a:xfrm>
          <a:off x="2123731" y="4797153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2123731" y="4797153"/>
        <a:ext cx="646865" cy="124043"/>
      </dsp:txXfrm>
    </dsp:sp>
    <dsp:sp modelId="{DFD16343-9602-49D2-ABEC-0EF41A61380C}">
      <dsp:nvSpPr>
        <dsp:cNvPr id="0" name=""/>
        <dsp:cNvSpPr/>
      </dsp:nvSpPr>
      <dsp:spPr>
        <a:xfrm>
          <a:off x="586847" y="3303704"/>
          <a:ext cx="997388" cy="3721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2512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R.D. </a:t>
          </a: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CONGO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86847" y="3303704"/>
        <a:ext cx="997388" cy="372131"/>
      </dsp:txXfrm>
    </dsp:sp>
    <dsp:sp modelId="{0AEFBA3F-66B3-46DA-94A5-F18869E870AD}">
      <dsp:nvSpPr>
        <dsp:cNvPr id="0" name=""/>
        <dsp:cNvSpPr/>
      </dsp:nvSpPr>
      <dsp:spPr>
        <a:xfrm>
          <a:off x="834777" y="247051"/>
          <a:ext cx="646865" cy="1992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834777" y="247051"/>
        <a:ext cx="646865" cy="199214"/>
      </dsp:txXfrm>
    </dsp:sp>
    <dsp:sp modelId="{107811BB-2C23-4055-8063-5B2684F4B072}">
      <dsp:nvSpPr>
        <dsp:cNvPr id="0" name=""/>
        <dsp:cNvSpPr/>
      </dsp:nvSpPr>
      <dsp:spPr>
        <a:xfrm>
          <a:off x="756918" y="3750101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KAFAKUMBA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756918" y="3750101"/>
        <a:ext cx="718739" cy="372131"/>
      </dsp:txXfrm>
    </dsp:sp>
    <dsp:sp modelId="{9EC9CEE9-2E6B-42C9-94C6-94AFCFF8CC07}">
      <dsp:nvSpPr>
        <dsp:cNvPr id="0" name=""/>
        <dsp:cNvSpPr/>
      </dsp:nvSpPr>
      <dsp:spPr>
        <a:xfrm>
          <a:off x="845234" y="4103067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845234" y="4103067"/>
        <a:ext cx="646865" cy="124043"/>
      </dsp:txXfrm>
    </dsp:sp>
    <dsp:sp modelId="{E4EFAB5C-40A0-4016-87B6-FD8F703080B4}">
      <dsp:nvSpPr>
        <dsp:cNvPr id="0" name=""/>
        <dsp:cNvSpPr/>
      </dsp:nvSpPr>
      <dsp:spPr>
        <a:xfrm>
          <a:off x="755193" y="4440851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KAMINA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755193" y="4440851"/>
        <a:ext cx="718739" cy="372131"/>
      </dsp:txXfrm>
    </dsp:sp>
    <dsp:sp modelId="{1899C9C8-EE43-4BAD-8A90-B1D62DEC75E4}">
      <dsp:nvSpPr>
        <dsp:cNvPr id="0" name=""/>
        <dsp:cNvSpPr/>
      </dsp:nvSpPr>
      <dsp:spPr>
        <a:xfrm>
          <a:off x="845234" y="4793818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845234" y="4793818"/>
        <a:ext cx="646865" cy="124043"/>
      </dsp:txXfrm>
    </dsp:sp>
    <dsp:sp modelId="{09677FA5-F351-4F56-A074-6422118176BB}">
      <dsp:nvSpPr>
        <dsp:cNvPr id="0" name=""/>
        <dsp:cNvSpPr/>
      </dsp:nvSpPr>
      <dsp:spPr>
        <a:xfrm>
          <a:off x="785574" y="5095188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KANZENZE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785574" y="5095188"/>
        <a:ext cx="718739" cy="372131"/>
      </dsp:txXfrm>
    </dsp:sp>
    <dsp:sp modelId="{1F365468-41E6-4BFE-BC0A-D7F21E0066F8}">
      <dsp:nvSpPr>
        <dsp:cNvPr id="0" name=""/>
        <dsp:cNvSpPr/>
      </dsp:nvSpPr>
      <dsp:spPr>
        <a:xfrm>
          <a:off x="879091" y="5365572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879091" y="5365572"/>
        <a:ext cx="646865" cy="124043"/>
      </dsp:txXfrm>
    </dsp:sp>
    <dsp:sp modelId="{73EE38D3-66DA-4BB9-8DFB-FEA6EE078E0F}">
      <dsp:nvSpPr>
        <dsp:cNvPr id="0" name=""/>
        <dsp:cNvSpPr/>
      </dsp:nvSpPr>
      <dsp:spPr>
        <a:xfrm>
          <a:off x="755193" y="5665218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LUBUMBASHI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755193" y="5665218"/>
        <a:ext cx="718739" cy="372131"/>
      </dsp:txXfrm>
    </dsp:sp>
    <dsp:sp modelId="{BBF9612B-F33D-4B71-A8D2-4350C33FBEB9}">
      <dsp:nvSpPr>
        <dsp:cNvPr id="0" name=""/>
        <dsp:cNvSpPr/>
      </dsp:nvSpPr>
      <dsp:spPr>
        <a:xfrm>
          <a:off x="905011" y="5964864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905011" y="5964864"/>
        <a:ext cx="646865" cy="124043"/>
      </dsp:txXfrm>
    </dsp:sp>
    <dsp:sp modelId="{84C45B61-CFF3-4544-9E41-7F3ACFA3A059}">
      <dsp:nvSpPr>
        <dsp:cNvPr id="0" name=""/>
        <dsp:cNvSpPr/>
      </dsp:nvSpPr>
      <dsp:spPr>
        <a:xfrm>
          <a:off x="1594245" y="3303704"/>
          <a:ext cx="799677" cy="3721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2512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CAMERÚN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Consejo Ej</a:t>
          </a:r>
          <a:r>
            <a:rPr lang="es-ES" sz="1000" b="1" kern="1200" dirty="0" smtClean="0"/>
            <a:t>.</a:t>
          </a:r>
          <a:endParaRPr lang="es-ES" sz="1000" b="1" kern="1200" dirty="0"/>
        </a:p>
      </dsp:txBody>
      <dsp:txXfrm>
        <a:off x="1594245" y="3303704"/>
        <a:ext cx="799677" cy="372131"/>
      </dsp:txXfrm>
    </dsp:sp>
    <dsp:sp modelId="{1876B8EA-2544-46F7-8300-2CBAF2DCC2F5}">
      <dsp:nvSpPr>
        <dsp:cNvPr id="0" name=""/>
        <dsp:cNvSpPr/>
      </dsp:nvSpPr>
      <dsp:spPr>
        <a:xfrm flipV="1">
          <a:off x="5085193" y="5518454"/>
          <a:ext cx="532195" cy="2603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 flipV="1">
        <a:off x="5085193" y="5518454"/>
        <a:ext cx="532195" cy="260337"/>
      </dsp:txXfrm>
    </dsp:sp>
    <dsp:sp modelId="{48B4FE3E-FCF0-4113-AC17-6B9A9535943B}">
      <dsp:nvSpPr>
        <dsp:cNvPr id="0" name=""/>
        <dsp:cNvSpPr/>
      </dsp:nvSpPr>
      <dsp:spPr>
        <a:xfrm>
          <a:off x="1648140" y="3736684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NGOVAYANG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1648140" y="3736684"/>
        <a:ext cx="718739" cy="372131"/>
      </dsp:txXfrm>
    </dsp:sp>
    <dsp:sp modelId="{5009B1C0-0935-460C-A2E9-E339DB63E5FA}">
      <dsp:nvSpPr>
        <dsp:cNvPr id="0" name=""/>
        <dsp:cNvSpPr/>
      </dsp:nvSpPr>
      <dsp:spPr>
        <a:xfrm>
          <a:off x="1735527" y="4029635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1735527" y="4029635"/>
        <a:ext cx="646865" cy="124043"/>
      </dsp:txXfrm>
    </dsp:sp>
    <dsp:sp modelId="{F425F421-4C5D-4B49-B28E-A1CA5B47611D}">
      <dsp:nvSpPr>
        <dsp:cNvPr id="0" name=""/>
        <dsp:cNvSpPr/>
      </dsp:nvSpPr>
      <dsp:spPr>
        <a:xfrm>
          <a:off x="3553400" y="2453371"/>
          <a:ext cx="1859847" cy="45361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251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REPRESENTANTES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AMÉRICA (2)</a:t>
          </a:r>
          <a:endParaRPr lang="es-ES" sz="1100" kern="1200" dirty="0"/>
        </a:p>
      </dsp:txBody>
      <dsp:txXfrm>
        <a:off x="3553400" y="2453371"/>
        <a:ext cx="1859847" cy="453617"/>
      </dsp:txXfrm>
    </dsp:sp>
    <dsp:sp modelId="{C0A8CE36-F56E-4CBE-B606-1945057792D0}">
      <dsp:nvSpPr>
        <dsp:cNvPr id="0" name=""/>
        <dsp:cNvSpPr/>
      </dsp:nvSpPr>
      <dsp:spPr>
        <a:xfrm>
          <a:off x="7699635" y="177853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7699635" y="177853"/>
        <a:ext cx="646865" cy="124043"/>
      </dsp:txXfrm>
    </dsp:sp>
    <dsp:sp modelId="{681D2ED7-C4AB-4F70-82BA-917EF4E9DCC9}">
      <dsp:nvSpPr>
        <dsp:cNvPr id="0" name=""/>
        <dsp:cNvSpPr/>
      </dsp:nvSpPr>
      <dsp:spPr>
        <a:xfrm>
          <a:off x="2603190" y="3316048"/>
          <a:ext cx="718739" cy="3721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2512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PANAMÁ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603190" y="3316048"/>
        <a:ext cx="718739" cy="372131"/>
      </dsp:txXfrm>
    </dsp:sp>
    <dsp:sp modelId="{3E3AA483-A063-4DB0-9720-ADF725CA4500}">
      <dsp:nvSpPr>
        <dsp:cNvPr id="0" name=""/>
        <dsp:cNvSpPr/>
      </dsp:nvSpPr>
      <dsp:spPr>
        <a:xfrm>
          <a:off x="7726491" y="391554"/>
          <a:ext cx="760960" cy="482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7726491" y="391554"/>
        <a:ext cx="760960" cy="48296"/>
      </dsp:txXfrm>
    </dsp:sp>
    <dsp:sp modelId="{36A86EF3-E4B7-4E63-9F76-B414487129EB}">
      <dsp:nvSpPr>
        <dsp:cNvPr id="0" name=""/>
        <dsp:cNvSpPr/>
      </dsp:nvSpPr>
      <dsp:spPr>
        <a:xfrm>
          <a:off x="2585894" y="3771564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PANAMÁ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2585894" y="3771564"/>
        <a:ext cx="718739" cy="372131"/>
      </dsp:txXfrm>
    </dsp:sp>
    <dsp:sp modelId="{A3ABB5D3-9AC5-46E5-86DE-00C3D7C42FDA}">
      <dsp:nvSpPr>
        <dsp:cNvPr id="0" name=""/>
        <dsp:cNvSpPr/>
      </dsp:nvSpPr>
      <dsp:spPr>
        <a:xfrm>
          <a:off x="2775467" y="4005037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2775467" y="4005037"/>
        <a:ext cx="646865" cy="124043"/>
      </dsp:txXfrm>
    </dsp:sp>
    <dsp:sp modelId="{C1690905-5DA4-4092-8C2F-C84E870AEB37}">
      <dsp:nvSpPr>
        <dsp:cNvPr id="0" name=""/>
        <dsp:cNvSpPr/>
      </dsp:nvSpPr>
      <dsp:spPr>
        <a:xfrm>
          <a:off x="3597898" y="3309066"/>
          <a:ext cx="718739" cy="3721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2512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NICARAGUA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597898" y="3309066"/>
        <a:ext cx="718739" cy="372131"/>
      </dsp:txXfrm>
    </dsp:sp>
    <dsp:sp modelId="{CCEF52DE-0138-422C-B4A0-893E63AA0905}">
      <dsp:nvSpPr>
        <dsp:cNvPr id="0" name=""/>
        <dsp:cNvSpPr/>
      </dsp:nvSpPr>
      <dsp:spPr>
        <a:xfrm>
          <a:off x="746154" y="538405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746154" y="538405"/>
        <a:ext cx="646865" cy="124043"/>
      </dsp:txXfrm>
    </dsp:sp>
    <dsp:sp modelId="{4EAC6EE9-629F-4727-823F-868662A036AC}">
      <dsp:nvSpPr>
        <dsp:cNvPr id="0" name=""/>
        <dsp:cNvSpPr/>
      </dsp:nvSpPr>
      <dsp:spPr>
        <a:xfrm>
          <a:off x="3795551" y="3756602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MANAGUA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795551" y="3756602"/>
        <a:ext cx="718739" cy="372131"/>
      </dsp:txXfrm>
    </dsp:sp>
    <dsp:sp modelId="{6DDB2145-0F7E-4C84-99A2-4731783EABC2}">
      <dsp:nvSpPr>
        <dsp:cNvPr id="0" name=""/>
        <dsp:cNvSpPr/>
      </dsp:nvSpPr>
      <dsp:spPr>
        <a:xfrm>
          <a:off x="3939307" y="4049552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939307" y="4049552"/>
        <a:ext cx="646865" cy="124043"/>
      </dsp:txXfrm>
    </dsp:sp>
    <dsp:sp modelId="{1E038035-B77B-41DF-B43E-5195EE870CD0}">
      <dsp:nvSpPr>
        <dsp:cNvPr id="0" name=""/>
        <dsp:cNvSpPr/>
      </dsp:nvSpPr>
      <dsp:spPr>
        <a:xfrm>
          <a:off x="3795551" y="4260550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LA PROVIDENCIA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795551" y="4260550"/>
        <a:ext cx="718739" cy="372131"/>
      </dsp:txXfrm>
    </dsp:sp>
    <dsp:sp modelId="{C8AB6134-551C-4D11-AD57-2DF609C5B2C7}">
      <dsp:nvSpPr>
        <dsp:cNvPr id="0" name=""/>
        <dsp:cNvSpPr/>
      </dsp:nvSpPr>
      <dsp:spPr>
        <a:xfrm>
          <a:off x="3939307" y="4636693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939307" y="4636693"/>
        <a:ext cx="646865" cy="124043"/>
      </dsp:txXfrm>
    </dsp:sp>
    <dsp:sp modelId="{DA05FF9F-D4C7-4733-818D-48CFA5C91238}">
      <dsp:nvSpPr>
        <dsp:cNvPr id="0" name=""/>
        <dsp:cNvSpPr/>
      </dsp:nvSpPr>
      <dsp:spPr>
        <a:xfrm>
          <a:off x="3795551" y="4847955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LEÓN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795551" y="4847955"/>
        <a:ext cx="718739" cy="372131"/>
      </dsp:txXfrm>
    </dsp:sp>
    <dsp:sp modelId="{3515C692-FCF8-4DC5-875C-0250B11D8D0B}">
      <dsp:nvSpPr>
        <dsp:cNvPr id="0" name=""/>
        <dsp:cNvSpPr/>
      </dsp:nvSpPr>
      <dsp:spPr>
        <a:xfrm>
          <a:off x="3949832" y="5151697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949832" y="5151697"/>
        <a:ext cx="646865" cy="124043"/>
      </dsp:txXfrm>
    </dsp:sp>
    <dsp:sp modelId="{403DACED-C6C4-41BE-BCD9-EFF9C66CCBED}">
      <dsp:nvSpPr>
        <dsp:cNvPr id="0" name=""/>
        <dsp:cNvSpPr/>
      </dsp:nvSpPr>
      <dsp:spPr>
        <a:xfrm>
          <a:off x="3818263" y="5361939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VILLA VENEZUELA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818263" y="5361939"/>
        <a:ext cx="718739" cy="372131"/>
      </dsp:txXfrm>
    </dsp:sp>
    <dsp:sp modelId="{C5371D12-09B6-4BF0-8096-24B4229FFBF3}">
      <dsp:nvSpPr>
        <dsp:cNvPr id="0" name=""/>
        <dsp:cNvSpPr/>
      </dsp:nvSpPr>
      <dsp:spPr>
        <a:xfrm>
          <a:off x="3938809" y="5665678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938809" y="5665678"/>
        <a:ext cx="646865" cy="124043"/>
      </dsp:txXfrm>
    </dsp:sp>
    <dsp:sp modelId="{4857A289-E1FD-4682-A78A-5ED43AC82D67}">
      <dsp:nvSpPr>
        <dsp:cNvPr id="0" name=""/>
        <dsp:cNvSpPr/>
      </dsp:nvSpPr>
      <dsp:spPr>
        <a:xfrm>
          <a:off x="3818263" y="5875919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ESCUELA M. CAYETANA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818263" y="5875919"/>
        <a:ext cx="718739" cy="372131"/>
      </dsp:txXfrm>
    </dsp:sp>
    <dsp:sp modelId="{2B234EA5-C7FE-40C8-BD9F-EAD82CDE98AD}">
      <dsp:nvSpPr>
        <dsp:cNvPr id="0" name=""/>
        <dsp:cNvSpPr/>
      </dsp:nvSpPr>
      <dsp:spPr>
        <a:xfrm>
          <a:off x="3840136" y="6179659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3840136" y="6179659"/>
        <a:ext cx="646865" cy="124043"/>
      </dsp:txXfrm>
    </dsp:sp>
    <dsp:sp modelId="{16B5D680-350F-4EDF-BC49-32E9ACAA12B2}">
      <dsp:nvSpPr>
        <dsp:cNvPr id="0" name=""/>
        <dsp:cNvSpPr/>
      </dsp:nvSpPr>
      <dsp:spPr>
        <a:xfrm>
          <a:off x="4726441" y="3309066"/>
          <a:ext cx="718739" cy="3721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2512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VENEZUELA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726441" y="3309066"/>
        <a:ext cx="718739" cy="372131"/>
      </dsp:txXfrm>
    </dsp:sp>
    <dsp:sp modelId="{3F0211A7-49C7-4784-9DBB-4902807CCEBA}">
      <dsp:nvSpPr>
        <dsp:cNvPr id="0" name=""/>
        <dsp:cNvSpPr/>
      </dsp:nvSpPr>
      <dsp:spPr>
        <a:xfrm>
          <a:off x="8074269" y="391554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8074269" y="391554"/>
        <a:ext cx="646865" cy="124043"/>
      </dsp:txXfrm>
    </dsp:sp>
    <dsp:sp modelId="{B17E1B38-5121-4D3A-A13D-B971621C1315}">
      <dsp:nvSpPr>
        <dsp:cNvPr id="0" name=""/>
        <dsp:cNvSpPr/>
      </dsp:nvSpPr>
      <dsp:spPr>
        <a:xfrm>
          <a:off x="4924094" y="3756602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CARACAS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4924094" y="3756602"/>
        <a:ext cx="718739" cy="372131"/>
      </dsp:txXfrm>
    </dsp:sp>
    <dsp:sp modelId="{5CA87B8A-A57A-4E9C-A716-307242605EB9}">
      <dsp:nvSpPr>
        <dsp:cNvPr id="0" name=""/>
        <dsp:cNvSpPr/>
      </dsp:nvSpPr>
      <dsp:spPr>
        <a:xfrm>
          <a:off x="5067854" y="4096515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5067854" y="4096515"/>
        <a:ext cx="646865" cy="124043"/>
      </dsp:txXfrm>
    </dsp:sp>
    <dsp:sp modelId="{D4637EC6-05D9-4F0A-8B4A-9EEE28CF7D46}">
      <dsp:nvSpPr>
        <dsp:cNvPr id="0" name=""/>
        <dsp:cNvSpPr/>
      </dsp:nvSpPr>
      <dsp:spPr>
        <a:xfrm>
          <a:off x="4924094" y="4343743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CUMANÁ           M. ALBERTA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4924094" y="4343743"/>
        <a:ext cx="718739" cy="372131"/>
      </dsp:txXfrm>
    </dsp:sp>
    <dsp:sp modelId="{FD21C2A5-C7ED-4087-91B3-459525C78181}">
      <dsp:nvSpPr>
        <dsp:cNvPr id="0" name=""/>
        <dsp:cNvSpPr/>
      </dsp:nvSpPr>
      <dsp:spPr>
        <a:xfrm>
          <a:off x="5067854" y="4636693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5067854" y="4636693"/>
        <a:ext cx="646865" cy="124043"/>
      </dsp:txXfrm>
    </dsp:sp>
    <dsp:sp modelId="{1D56F809-DEFC-4C33-939A-5D4C46CB5F18}">
      <dsp:nvSpPr>
        <dsp:cNvPr id="0" name=""/>
        <dsp:cNvSpPr/>
      </dsp:nvSpPr>
      <dsp:spPr>
        <a:xfrm>
          <a:off x="4924094" y="4930884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CUMANÁ 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S. LUIS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4924094" y="4930884"/>
        <a:ext cx="718739" cy="372131"/>
      </dsp:txXfrm>
    </dsp:sp>
    <dsp:sp modelId="{E25C93ED-EFCB-427A-87A6-D25C0011FDF7}">
      <dsp:nvSpPr>
        <dsp:cNvPr id="0" name=""/>
        <dsp:cNvSpPr/>
      </dsp:nvSpPr>
      <dsp:spPr>
        <a:xfrm>
          <a:off x="5067854" y="5279560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5067854" y="5279560"/>
        <a:ext cx="646865" cy="124043"/>
      </dsp:txXfrm>
    </dsp:sp>
    <dsp:sp modelId="{638E5935-8CC6-45A9-B58A-5A0640CB9315}">
      <dsp:nvSpPr>
        <dsp:cNvPr id="0" name=""/>
        <dsp:cNvSpPr/>
      </dsp:nvSpPr>
      <dsp:spPr>
        <a:xfrm>
          <a:off x="5789414" y="3309066"/>
          <a:ext cx="718739" cy="3721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2512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COLOMBIA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789414" y="3309066"/>
        <a:ext cx="718739" cy="372131"/>
      </dsp:txXfrm>
    </dsp:sp>
    <dsp:sp modelId="{0DB6098E-54BC-4D2D-B003-76A8017A5DEC}">
      <dsp:nvSpPr>
        <dsp:cNvPr id="0" name=""/>
        <dsp:cNvSpPr/>
      </dsp:nvSpPr>
      <dsp:spPr>
        <a:xfrm>
          <a:off x="7946816" y="244702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7946816" y="244702"/>
        <a:ext cx="646865" cy="124043"/>
      </dsp:txXfrm>
    </dsp:sp>
    <dsp:sp modelId="{3535CAB3-FF8D-4ABD-BF8C-1FF0F566B714}">
      <dsp:nvSpPr>
        <dsp:cNvPr id="0" name=""/>
        <dsp:cNvSpPr/>
      </dsp:nvSpPr>
      <dsp:spPr>
        <a:xfrm>
          <a:off x="5987067" y="3756602"/>
          <a:ext cx="828814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BOGOTÁ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5987067" y="3756602"/>
        <a:ext cx="828814" cy="372131"/>
      </dsp:txXfrm>
    </dsp:sp>
    <dsp:sp modelId="{0DF3F32F-1436-4DDC-A1CA-7B82EDB3D809}">
      <dsp:nvSpPr>
        <dsp:cNvPr id="0" name=""/>
        <dsp:cNvSpPr/>
      </dsp:nvSpPr>
      <dsp:spPr>
        <a:xfrm>
          <a:off x="6185872" y="4046032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6185872" y="4046032"/>
        <a:ext cx="646865" cy="124043"/>
      </dsp:txXfrm>
    </dsp:sp>
    <dsp:sp modelId="{16EC3A1A-5A44-4728-967E-58EDAFDB191E}">
      <dsp:nvSpPr>
        <dsp:cNvPr id="0" name=""/>
        <dsp:cNvSpPr/>
      </dsp:nvSpPr>
      <dsp:spPr>
        <a:xfrm>
          <a:off x="5986485" y="4343743"/>
          <a:ext cx="828814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BUCARAMANGA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5986485" y="4343743"/>
        <a:ext cx="828814" cy="372131"/>
      </dsp:txXfrm>
    </dsp:sp>
    <dsp:sp modelId="{6D788018-B5CD-411E-9F49-5F252FD7D70B}">
      <dsp:nvSpPr>
        <dsp:cNvPr id="0" name=""/>
        <dsp:cNvSpPr/>
      </dsp:nvSpPr>
      <dsp:spPr>
        <a:xfrm>
          <a:off x="6185872" y="4633173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6185872" y="4633173"/>
        <a:ext cx="646865" cy="124043"/>
      </dsp:txXfrm>
    </dsp:sp>
    <dsp:sp modelId="{41A7FF55-6525-4DEC-8FA6-DEEFDBEAFB70}">
      <dsp:nvSpPr>
        <dsp:cNvPr id="0" name=""/>
        <dsp:cNvSpPr/>
      </dsp:nvSpPr>
      <dsp:spPr>
        <a:xfrm>
          <a:off x="6814440" y="2459329"/>
          <a:ext cx="1865834" cy="45287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251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REPRESENTANTE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EUROPA (1)</a:t>
          </a:r>
          <a:endParaRPr lang="es-ES" sz="1100" kern="1200" dirty="0"/>
        </a:p>
      </dsp:txBody>
      <dsp:txXfrm>
        <a:off x="6814440" y="2459329"/>
        <a:ext cx="1865834" cy="452873"/>
      </dsp:txXfrm>
    </dsp:sp>
    <dsp:sp modelId="{8BED9C70-00A4-4214-97EA-8DBBCF5DB4D4}">
      <dsp:nvSpPr>
        <dsp:cNvPr id="0" name=""/>
        <dsp:cNvSpPr/>
      </dsp:nvSpPr>
      <dsp:spPr>
        <a:xfrm flipV="1">
          <a:off x="7854956" y="317755"/>
          <a:ext cx="601294" cy="1154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 dirty="0"/>
        </a:p>
      </dsp:txBody>
      <dsp:txXfrm flipV="1">
        <a:off x="7854956" y="317755"/>
        <a:ext cx="601294" cy="115498"/>
      </dsp:txXfrm>
    </dsp:sp>
    <dsp:sp modelId="{D93327C4-2C1B-474C-93CC-B771D3D3178F}">
      <dsp:nvSpPr>
        <dsp:cNvPr id="0" name=""/>
        <dsp:cNvSpPr/>
      </dsp:nvSpPr>
      <dsp:spPr>
        <a:xfrm>
          <a:off x="7024269" y="3302734"/>
          <a:ext cx="718739" cy="3721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2512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ITALIA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024269" y="3302734"/>
        <a:ext cx="718739" cy="372131"/>
      </dsp:txXfrm>
    </dsp:sp>
    <dsp:sp modelId="{053219B6-880C-47EF-855B-05B964CA5679}">
      <dsp:nvSpPr>
        <dsp:cNvPr id="0" name=""/>
        <dsp:cNvSpPr/>
      </dsp:nvSpPr>
      <dsp:spPr>
        <a:xfrm>
          <a:off x="7781527" y="282766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7781527" y="282766"/>
        <a:ext cx="646865" cy="124043"/>
      </dsp:txXfrm>
    </dsp:sp>
    <dsp:sp modelId="{58333087-7A6B-49D4-B065-555A302A07BF}">
      <dsp:nvSpPr>
        <dsp:cNvPr id="0" name=""/>
        <dsp:cNvSpPr/>
      </dsp:nvSpPr>
      <dsp:spPr>
        <a:xfrm>
          <a:off x="7024269" y="3750270"/>
          <a:ext cx="718739" cy="372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ROMA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7024269" y="3750270"/>
        <a:ext cx="718739" cy="372131"/>
      </dsp:txXfrm>
    </dsp:sp>
    <dsp:sp modelId="{EFE65027-D0DF-4F28-B382-56B4543FE556}">
      <dsp:nvSpPr>
        <dsp:cNvPr id="0" name=""/>
        <dsp:cNvSpPr/>
      </dsp:nvSpPr>
      <dsp:spPr>
        <a:xfrm>
          <a:off x="7168027" y="4039703"/>
          <a:ext cx="646865" cy="124043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MFA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7168027" y="4039703"/>
        <a:ext cx="646865" cy="124043"/>
      </dsp:txXfrm>
    </dsp:sp>
    <dsp:sp modelId="{80843B0E-3182-4528-8DB5-FC1EEB349849}">
      <dsp:nvSpPr>
        <dsp:cNvPr id="0" name=""/>
        <dsp:cNvSpPr/>
      </dsp:nvSpPr>
      <dsp:spPr>
        <a:xfrm>
          <a:off x="7988545" y="3302734"/>
          <a:ext cx="718739" cy="3721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2512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ESPAÑA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000" b="1" kern="1200" dirty="0" smtClean="0">
              <a:solidFill>
                <a:schemeClr val="accent1">
                  <a:lumMod val="75000"/>
                </a:schemeClr>
              </a:solidFill>
            </a:rPr>
            <a:t>Consejo Ej.</a:t>
          </a:r>
          <a:endParaRPr lang="es-ES" sz="10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988545" y="3302734"/>
        <a:ext cx="718739" cy="372131"/>
      </dsp:txXfrm>
    </dsp:sp>
    <dsp:sp modelId="{EA21BF89-F00F-4F1F-AC3B-3B2E60EC40C7}">
      <dsp:nvSpPr>
        <dsp:cNvPr id="0" name=""/>
        <dsp:cNvSpPr/>
      </dsp:nvSpPr>
      <dsp:spPr>
        <a:xfrm>
          <a:off x="7886415" y="341198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7886415" y="341198"/>
        <a:ext cx="646865" cy="124043"/>
      </dsp:txXfrm>
    </dsp:sp>
    <dsp:sp modelId="{1DA20403-8D5D-41EC-A2EE-7966804B87DB}">
      <dsp:nvSpPr>
        <dsp:cNvPr id="0" name=""/>
        <dsp:cNvSpPr/>
      </dsp:nvSpPr>
      <dsp:spPr>
        <a:xfrm>
          <a:off x="8171687" y="3721391"/>
          <a:ext cx="718739" cy="280395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CASA MADRE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BILBAO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CESAG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ESTABLIMENTS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GRANADA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GRAO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INCA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LA CUESTA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LOS REALEJOS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MADRID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M. ALBERTA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MANACOR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ONTENIENTE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SAN CUGAT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SANTA CRUZ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VALENCIA  CID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chemeClr val="accent1"/>
              </a:solidFill>
            </a:rPr>
            <a:t>  VALENC. GRAO              </a:t>
          </a:r>
          <a:endParaRPr lang="es-ES" sz="800" kern="1200" dirty="0">
            <a:solidFill>
              <a:schemeClr val="accent1"/>
            </a:solidFill>
          </a:endParaRPr>
        </a:p>
      </dsp:txBody>
      <dsp:txXfrm>
        <a:off x="8171687" y="3721391"/>
        <a:ext cx="718739" cy="2803952"/>
      </dsp:txXfrm>
    </dsp:sp>
    <dsp:sp modelId="{49F129A4-DD55-40D2-A666-410D78B0C833}">
      <dsp:nvSpPr>
        <dsp:cNvPr id="0" name=""/>
        <dsp:cNvSpPr/>
      </dsp:nvSpPr>
      <dsp:spPr>
        <a:xfrm>
          <a:off x="8341599" y="6401300"/>
          <a:ext cx="646865" cy="124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MFA</a:t>
          </a:r>
          <a:endParaRPr lang="es-ES" sz="800" kern="1200" dirty="0"/>
        </a:p>
      </dsp:txBody>
      <dsp:txXfrm>
        <a:off x="8341599" y="6401300"/>
        <a:ext cx="646865" cy="124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6F9AD-03B4-45B7-A83E-1BBAB2C4E069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04551-19A9-4312-BD7B-4ADB533B37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8669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92AF6-AAFD-4EE5-B76D-065AFBAECE51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47D92-49D9-4698-BA8F-D4F1A55A2E5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3511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47D92-49D9-4698-BA8F-D4F1A55A2E5B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5020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621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2038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377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1521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6989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0761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0413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9882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687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4580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4928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D963A-8A4F-48E4-875D-102026BDEA1B}" type="datetimeFigureOut">
              <a:rPr lang="es-ES" smtClean="0"/>
              <a:pPr/>
              <a:t>06/02/2013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EDBA5-6767-427F-929C-CABA2A213D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5229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591765" y="692696"/>
            <a:ext cx="8352928" cy="2376265"/>
          </a:xfrm>
          <a:prstGeom prst="roundRect">
            <a:avLst>
              <a:gd name="adj" fmla="val 16667"/>
            </a:avLst>
          </a:prstGeom>
          <a:solidFill>
            <a:srgbClr val="E8FDFE">
              <a:alpha val="49804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600" b="1" dirty="0">
                <a:solidFill>
                  <a:schemeClr val="accent1"/>
                </a:solidFill>
              </a:rPr>
              <a:t>CONSEJO</a:t>
            </a:r>
          </a:p>
          <a:p>
            <a:r>
              <a:rPr lang="es-ES" sz="1600" b="1" dirty="0">
                <a:solidFill>
                  <a:schemeClr val="accent1"/>
                </a:solidFill>
              </a:rPr>
              <a:t>EJECUTIVO </a:t>
            </a:r>
          </a:p>
          <a:p>
            <a:r>
              <a:rPr lang="es-ES" sz="1600" b="1" dirty="0" smtClean="0">
                <a:solidFill>
                  <a:schemeClr val="accent1"/>
                </a:solidFill>
              </a:rPr>
              <a:t>INTERNACIONAL</a:t>
            </a:r>
          </a:p>
          <a:p>
            <a:endParaRPr lang="es-ES" dirty="0">
              <a:solidFill>
                <a:srgbClr val="000000"/>
              </a:solidFill>
            </a:endParaRPr>
          </a:p>
          <a:p>
            <a:endParaRPr lang="es-ES" dirty="0" smtClean="0">
              <a:solidFill>
                <a:srgbClr val="000000"/>
              </a:solidFill>
            </a:endParaRPr>
          </a:p>
          <a:p>
            <a:endParaRPr lang="es-ES" dirty="0">
              <a:solidFill>
                <a:srgbClr val="000000"/>
              </a:solidFill>
            </a:endParaRPr>
          </a:p>
          <a:p>
            <a:endParaRPr lang="es-ES" dirty="0">
              <a:solidFill>
                <a:srgbClr val="000000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148373198"/>
              </p:ext>
            </p:extLst>
          </p:nvPr>
        </p:nvGraphicFramePr>
        <p:xfrm>
          <a:off x="0" y="0"/>
          <a:ext cx="9108504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Rectángulo"/>
          <p:cNvSpPr/>
          <p:nvPr/>
        </p:nvSpPr>
        <p:spPr>
          <a:xfrm rot="16200000">
            <a:off x="-2759660" y="3297368"/>
            <a:ext cx="6120680" cy="3352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accent1"/>
                </a:solidFill>
              </a:rPr>
              <a:t>ORGANIGRAMA</a:t>
            </a:r>
            <a:r>
              <a:rPr lang="es-ES" sz="2800" b="1" dirty="0" smtClean="0">
                <a:solidFill>
                  <a:schemeClr val="bg1"/>
                </a:solidFill>
              </a:rPr>
              <a:t>        </a:t>
            </a:r>
            <a:r>
              <a:rPr lang="es-ES" sz="2800" b="1" dirty="0">
                <a:solidFill>
                  <a:schemeClr val="accent1"/>
                </a:solidFill>
              </a:rPr>
              <a:t>MFA</a:t>
            </a:r>
          </a:p>
        </p:txBody>
      </p:sp>
    </p:spTree>
    <p:extLst>
      <p:ext uri="{BB962C8B-B14F-4D97-AF65-F5344CB8AC3E}">
        <p14:creationId xmlns:p14="http://schemas.microsoft.com/office/powerpoint/2010/main" xmlns="" val="906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146</Words>
  <Application>Microsoft Office PowerPoint</Application>
  <PresentationFormat>Presentación en pantalla (4:3)</PresentationFormat>
  <Paragraphs>86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Jazztel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Ines Rodriguez Borges</dc:creator>
  <cp:lastModifiedBy>Begoña</cp:lastModifiedBy>
  <cp:revision>29</cp:revision>
  <dcterms:created xsi:type="dcterms:W3CDTF">2012-09-10T11:25:34Z</dcterms:created>
  <dcterms:modified xsi:type="dcterms:W3CDTF">2013-02-06T08:37:54Z</dcterms:modified>
</cp:coreProperties>
</file>